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65" r:id="rId2"/>
    <p:sldId id="266" r:id="rId3"/>
    <p:sldId id="326" r:id="rId4"/>
    <p:sldId id="264" r:id="rId5"/>
    <p:sldId id="327" r:id="rId6"/>
    <p:sldId id="329" r:id="rId7"/>
    <p:sldId id="348" r:id="rId8"/>
    <p:sldId id="349" r:id="rId9"/>
    <p:sldId id="351" r:id="rId10"/>
    <p:sldId id="328" r:id="rId11"/>
    <p:sldId id="331" r:id="rId12"/>
    <p:sldId id="332" r:id="rId13"/>
    <p:sldId id="333" r:id="rId14"/>
    <p:sldId id="334" r:id="rId15"/>
    <p:sldId id="335" r:id="rId16"/>
    <p:sldId id="337" r:id="rId17"/>
    <p:sldId id="338" r:id="rId18"/>
    <p:sldId id="336" r:id="rId19"/>
    <p:sldId id="260" r:id="rId20"/>
    <p:sldId id="339" r:id="rId21"/>
    <p:sldId id="342" r:id="rId22"/>
    <p:sldId id="340" r:id="rId23"/>
    <p:sldId id="341" r:id="rId24"/>
    <p:sldId id="343" r:id="rId25"/>
    <p:sldId id="344" r:id="rId26"/>
    <p:sldId id="346" r:id="rId27"/>
    <p:sldId id="347" r:id="rId28"/>
    <p:sldId id="345" r:id="rId29"/>
    <p:sldId id="2147479136" r:id="rId30"/>
    <p:sldId id="350" r:id="rId31"/>
    <p:sldId id="2147479135" r:id="rId32"/>
    <p:sldId id="2147469566" r:id="rId33"/>
    <p:sldId id="2147479076" r:id="rId34"/>
    <p:sldId id="2147479140" r:id="rId35"/>
    <p:sldId id="2147479138" r:id="rId36"/>
    <p:sldId id="2147479123" r:id="rId37"/>
    <p:sldId id="2147479116" r:id="rId38"/>
    <p:sldId id="2147479134" r:id="rId39"/>
    <p:sldId id="2147471158" r:id="rId40"/>
    <p:sldId id="2147478704" r:id="rId41"/>
    <p:sldId id="2147478723" r:id="rId42"/>
    <p:sldId id="2147478724" r:id="rId43"/>
    <p:sldId id="2147471160" r:id="rId44"/>
    <p:sldId id="2147471161" r:id="rId45"/>
    <p:sldId id="2147478713" r:id="rId46"/>
    <p:sldId id="258" r:id="rId47"/>
    <p:sldId id="2147479141" r:id="rId48"/>
    <p:sldId id="2147479137" r:id="rId49"/>
    <p:sldId id="2147479139" r:id="rId50"/>
    <p:sldId id="330"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ACBD6"/>
    <a:srgbClr val="0063AF"/>
    <a:srgbClr val="717171"/>
    <a:srgbClr val="3131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131F829-1BE3-46C4-B92E-55F072A92371}" v="2889" dt="2023-05-12T19:33:07.8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486" autoAdjust="0"/>
    <p:restoredTop sz="94660"/>
  </p:normalViewPr>
  <p:slideViewPr>
    <p:cSldViewPr snapToGrid="0">
      <p:cViewPr varScale="1">
        <p:scale>
          <a:sx n="101" d="100"/>
          <a:sy n="101" d="100"/>
        </p:scale>
        <p:origin x="1458" y="108"/>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Parenzan" userId="a83bbb23f3e251dc" providerId="LiveId" clId="{E131F829-1BE3-46C4-B92E-55F072A92371}"/>
    <pc:docChg chg="undo redo custSel addSld delSld modSld sldOrd delMainMaster modMainMaster addSection delSection">
      <pc:chgData name="Marco Parenzan" userId="a83bbb23f3e251dc" providerId="LiveId" clId="{E131F829-1BE3-46C4-B92E-55F072A92371}" dt="2023-05-12T19:33:07.852" v="11240"/>
      <pc:docMkLst>
        <pc:docMk/>
      </pc:docMkLst>
      <pc:sldChg chg="add del">
        <pc:chgData name="Marco Parenzan" userId="a83bbb23f3e251dc" providerId="LiveId" clId="{E131F829-1BE3-46C4-B92E-55F072A92371}" dt="2023-05-12T08:32:52.923" v="51" actId="47"/>
        <pc:sldMkLst>
          <pc:docMk/>
          <pc:sldMk cId="797733989" sldId="257"/>
        </pc:sldMkLst>
      </pc:sldChg>
      <pc:sldChg chg="add del">
        <pc:chgData name="Marco Parenzan" userId="a83bbb23f3e251dc" providerId="LiveId" clId="{E131F829-1BE3-46C4-B92E-55F072A92371}" dt="2023-05-12T08:32:51.098" v="49" actId="47"/>
        <pc:sldMkLst>
          <pc:docMk/>
          <pc:sldMk cId="659384522" sldId="258"/>
        </pc:sldMkLst>
      </pc:sldChg>
      <pc:sldChg chg="modSp mod ord">
        <pc:chgData name="Marco Parenzan" userId="a83bbb23f3e251dc" providerId="LiveId" clId="{E131F829-1BE3-46C4-B92E-55F072A92371}" dt="2023-05-12T12:42:03.025" v="4654" actId="5793"/>
        <pc:sldMkLst>
          <pc:docMk/>
          <pc:sldMk cId="209294851" sldId="260"/>
        </pc:sldMkLst>
        <pc:spChg chg="mod">
          <ac:chgData name="Marco Parenzan" userId="a83bbb23f3e251dc" providerId="LiveId" clId="{E131F829-1BE3-46C4-B92E-55F072A92371}" dt="2023-05-12T12:42:03.025" v="4654" actId="5793"/>
          <ac:spMkLst>
            <pc:docMk/>
            <pc:sldMk cId="209294851" sldId="260"/>
            <ac:spMk id="2" creationId="{28AD7696-4518-4706-8338-7F16A9E1D481}"/>
          </ac:spMkLst>
        </pc:spChg>
      </pc:sldChg>
      <pc:sldChg chg="del">
        <pc:chgData name="Marco Parenzan" userId="a83bbb23f3e251dc" providerId="LiveId" clId="{E131F829-1BE3-46C4-B92E-55F072A92371}" dt="2023-05-12T09:43:08.175" v="1530" actId="47"/>
        <pc:sldMkLst>
          <pc:docMk/>
          <pc:sldMk cId="3208365751" sldId="262"/>
        </pc:sldMkLst>
      </pc:sldChg>
      <pc:sldChg chg="del">
        <pc:chgData name="Marco Parenzan" userId="a83bbb23f3e251dc" providerId="LiveId" clId="{E131F829-1BE3-46C4-B92E-55F072A92371}" dt="2023-05-12T08:23:07.147" v="0" actId="47"/>
        <pc:sldMkLst>
          <pc:docMk/>
          <pc:sldMk cId="267602705" sldId="263"/>
        </pc:sldMkLst>
      </pc:sldChg>
      <pc:sldChg chg="modSp mod">
        <pc:chgData name="Marco Parenzan" userId="a83bbb23f3e251dc" providerId="LiveId" clId="{E131F829-1BE3-46C4-B92E-55F072A92371}" dt="2023-05-12T08:32:41.876" v="46" actId="20577"/>
        <pc:sldMkLst>
          <pc:docMk/>
          <pc:sldMk cId="2362246343" sldId="264"/>
        </pc:sldMkLst>
        <pc:spChg chg="mod">
          <ac:chgData name="Marco Parenzan" userId="a83bbb23f3e251dc" providerId="LiveId" clId="{E131F829-1BE3-46C4-B92E-55F072A92371}" dt="2023-05-12T08:23:28.115" v="42" actId="20577"/>
          <ac:spMkLst>
            <pc:docMk/>
            <pc:sldMk cId="2362246343" sldId="264"/>
            <ac:spMk id="4" creationId="{54F06CD6-AD6A-404C-85F0-E110EF920612}"/>
          </ac:spMkLst>
        </pc:spChg>
        <pc:spChg chg="mod">
          <ac:chgData name="Marco Parenzan" userId="a83bbb23f3e251dc" providerId="LiveId" clId="{E131F829-1BE3-46C4-B92E-55F072A92371}" dt="2023-05-12T08:32:41.876" v="46" actId="20577"/>
          <ac:spMkLst>
            <pc:docMk/>
            <pc:sldMk cId="2362246343" sldId="264"/>
            <ac:spMk id="5" creationId="{F108EA80-24BE-43F1-8345-34CAF245CD91}"/>
          </ac:spMkLst>
        </pc:spChg>
      </pc:sldChg>
      <pc:sldChg chg="addSp modSp mod">
        <pc:chgData name="Marco Parenzan" userId="a83bbb23f3e251dc" providerId="LiveId" clId="{E131F829-1BE3-46C4-B92E-55F072A92371}" dt="2023-05-12T15:58:35.243" v="11178" actId="1076"/>
        <pc:sldMkLst>
          <pc:docMk/>
          <pc:sldMk cId="4127029601" sldId="265"/>
        </pc:sldMkLst>
        <pc:spChg chg="mod">
          <ac:chgData name="Marco Parenzan" userId="a83bbb23f3e251dc" providerId="LiveId" clId="{E131F829-1BE3-46C4-B92E-55F072A92371}" dt="2023-05-12T15:57:24.112" v="11143" actId="1076"/>
          <ac:spMkLst>
            <pc:docMk/>
            <pc:sldMk cId="4127029601" sldId="265"/>
            <ac:spMk id="2" creationId="{BD2DF659-465F-4FDC-98F2-347BE3E9589B}"/>
          </ac:spMkLst>
        </pc:spChg>
        <pc:spChg chg="mod">
          <ac:chgData name="Marco Parenzan" userId="a83bbb23f3e251dc" providerId="LiveId" clId="{E131F829-1BE3-46C4-B92E-55F072A92371}" dt="2023-05-12T08:23:12.938" v="14" actId="20577"/>
          <ac:spMkLst>
            <pc:docMk/>
            <pc:sldMk cId="4127029601" sldId="265"/>
            <ac:spMk id="3" creationId="{4413CDE4-3094-4196-9173-F4A0D537BAD5}"/>
          </ac:spMkLst>
        </pc:spChg>
        <pc:spChg chg="add mod">
          <ac:chgData name="Marco Parenzan" userId="a83bbb23f3e251dc" providerId="LiveId" clId="{E131F829-1BE3-46C4-B92E-55F072A92371}" dt="2023-05-12T15:57:42.649" v="11151" actId="14100"/>
          <ac:spMkLst>
            <pc:docMk/>
            <pc:sldMk cId="4127029601" sldId="265"/>
            <ac:spMk id="5" creationId="{824668E9-F828-5255-C913-D671B8EF4B9D}"/>
          </ac:spMkLst>
        </pc:spChg>
        <pc:spChg chg="add mod">
          <ac:chgData name="Marco Parenzan" userId="a83bbb23f3e251dc" providerId="LiveId" clId="{E131F829-1BE3-46C4-B92E-55F072A92371}" dt="2023-05-12T15:58:35.243" v="11178" actId="1076"/>
          <ac:spMkLst>
            <pc:docMk/>
            <pc:sldMk cId="4127029601" sldId="265"/>
            <ac:spMk id="6" creationId="{CF0AA102-8724-CF6E-9773-546BDEABE089}"/>
          </ac:spMkLst>
        </pc:spChg>
      </pc:sldChg>
      <pc:sldChg chg="addSp modSp mod">
        <pc:chgData name="Marco Parenzan" userId="a83bbb23f3e251dc" providerId="LiveId" clId="{E131F829-1BE3-46C4-B92E-55F072A92371}" dt="2023-05-12T15:30:06.858" v="10702" actId="1076"/>
        <pc:sldMkLst>
          <pc:docMk/>
          <pc:sldMk cId="777191069" sldId="326"/>
        </pc:sldMkLst>
        <pc:picChg chg="mod">
          <ac:chgData name="Marco Parenzan" userId="a83bbb23f3e251dc" providerId="LiveId" clId="{E131F829-1BE3-46C4-B92E-55F072A92371}" dt="2023-05-12T15:30:06.858" v="10702" actId="1076"/>
          <ac:picMkLst>
            <pc:docMk/>
            <pc:sldMk cId="777191069" sldId="326"/>
            <ac:picMk id="3" creationId="{CB65C605-345B-35A4-DB7E-E1B91B5EAB5A}"/>
          </ac:picMkLst>
        </pc:picChg>
        <pc:picChg chg="add mod">
          <ac:chgData name="Marco Parenzan" userId="a83bbb23f3e251dc" providerId="LiveId" clId="{E131F829-1BE3-46C4-B92E-55F072A92371}" dt="2023-05-12T15:30:06.858" v="10702" actId="1076"/>
          <ac:picMkLst>
            <pc:docMk/>
            <pc:sldMk cId="777191069" sldId="326"/>
            <ac:picMk id="4" creationId="{9C0FA11B-71FC-BC33-0857-6DF194782D6B}"/>
          </ac:picMkLst>
        </pc:picChg>
        <pc:picChg chg="mod">
          <ac:chgData name="Marco Parenzan" userId="a83bbb23f3e251dc" providerId="LiveId" clId="{E131F829-1BE3-46C4-B92E-55F072A92371}" dt="2023-05-12T15:30:06.858" v="10702" actId="1076"/>
          <ac:picMkLst>
            <pc:docMk/>
            <pc:sldMk cId="777191069" sldId="326"/>
            <ac:picMk id="9" creationId="{CDB21F24-FBE1-BBA8-B9C7-BAB012856B70}"/>
          </ac:picMkLst>
        </pc:picChg>
        <pc:picChg chg="mod">
          <ac:chgData name="Marco Parenzan" userId="a83bbb23f3e251dc" providerId="LiveId" clId="{E131F829-1BE3-46C4-B92E-55F072A92371}" dt="2023-05-12T15:30:06.858" v="10702" actId="1076"/>
          <ac:picMkLst>
            <pc:docMk/>
            <pc:sldMk cId="777191069" sldId="326"/>
            <ac:picMk id="10" creationId="{DDA63EE1-A7C8-6FA8-79F6-D7635B988A4D}"/>
          </ac:picMkLst>
        </pc:picChg>
      </pc:sldChg>
      <pc:sldChg chg="new del">
        <pc:chgData name="Marco Parenzan" userId="a83bbb23f3e251dc" providerId="LiveId" clId="{E131F829-1BE3-46C4-B92E-55F072A92371}" dt="2023-05-12T08:32:58.581" v="53" actId="680"/>
        <pc:sldMkLst>
          <pc:docMk/>
          <pc:sldMk cId="3425025416" sldId="327"/>
        </pc:sldMkLst>
      </pc:sldChg>
      <pc:sldChg chg="modSp new mod modAnim">
        <pc:chgData name="Marco Parenzan" userId="a83bbb23f3e251dc" providerId="LiveId" clId="{E131F829-1BE3-46C4-B92E-55F072A92371}" dt="2023-05-12T09:31:04.674" v="1315" actId="21"/>
        <pc:sldMkLst>
          <pc:docMk/>
          <pc:sldMk cId="4194578401" sldId="327"/>
        </pc:sldMkLst>
        <pc:spChg chg="mod">
          <ac:chgData name="Marco Parenzan" userId="a83bbb23f3e251dc" providerId="LiveId" clId="{E131F829-1BE3-46C4-B92E-55F072A92371}" dt="2023-05-12T08:33:02.036" v="59" actId="20577"/>
          <ac:spMkLst>
            <pc:docMk/>
            <pc:sldMk cId="4194578401" sldId="327"/>
            <ac:spMk id="2" creationId="{A97AD575-AF15-2524-5F18-85ACC17E49E2}"/>
          </ac:spMkLst>
        </pc:spChg>
        <pc:spChg chg="mod">
          <ac:chgData name="Marco Parenzan" userId="a83bbb23f3e251dc" providerId="LiveId" clId="{E131F829-1BE3-46C4-B92E-55F072A92371}" dt="2023-05-12T09:31:04.674" v="1315" actId="21"/>
          <ac:spMkLst>
            <pc:docMk/>
            <pc:sldMk cId="4194578401" sldId="327"/>
            <ac:spMk id="3" creationId="{174B7295-3A75-FB38-96BD-65BD125FD397}"/>
          </ac:spMkLst>
        </pc:spChg>
      </pc:sldChg>
      <pc:sldChg chg="addSp delSp modSp new mod">
        <pc:chgData name="Marco Parenzan" userId="a83bbb23f3e251dc" providerId="LiveId" clId="{E131F829-1BE3-46C4-B92E-55F072A92371}" dt="2023-05-12T13:56:08.013" v="9238" actId="14100"/>
        <pc:sldMkLst>
          <pc:docMk/>
          <pc:sldMk cId="515135538" sldId="328"/>
        </pc:sldMkLst>
        <pc:spChg chg="mod">
          <ac:chgData name="Marco Parenzan" userId="a83bbb23f3e251dc" providerId="LiveId" clId="{E131F829-1BE3-46C4-B92E-55F072A92371}" dt="2023-05-12T09:39:29.541" v="1527" actId="20577"/>
          <ac:spMkLst>
            <pc:docMk/>
            <pc:sldMk cId="515135538" sldId="328"/>
            <ac:spMk id="2" creationId="{B962EC57-1141-9F20-C46D-146D6CA33087}"/>
          </ac:spMkLst>
        </pc:spChg>
        <pc:spChg chg="mod">
          <ac:chgData name="Marco Parenzan" userId="a83bbb23f3e251dc" providerId="LiveId" clId="{E131F829-1BE3-46C4-B92E-55F072A92371}" dt="2023-05-12T09:38:11.006" v="1520" actId="20577"/>
          <ac:spMkLst>
            <pc:docMk/>
            <pc:sldMk cId="515135538" sldId="328"/>
            <ac:spMk id="3" creationId="{1F1324D5-6650-FE8E-BC6D-B254B6977079}"/>
          </ac:spMkLst>
        </pc:spChg>
        <pc:spChg chg="add del">
          <ac:chgData name="Marco Parenzan" userId="a83bbb23f3e251dc" providerId="LiveId" clId="{E131F829-1BE3-46C4-B92E-55F072A92371}" dt="2023-05-12T09:15:46.211" v="887" actId="22"/>
          <ac:spMkLst>
            <pc:docMk/>
            <pc:sldMk cId="515135538" sldId="328"/>
            <ac:spMk id="5" creationId="{B2F22C76-681D-300C-2E68-7DDE7008AE56}"/>
          </ac:spMkLst>
        </pc:spChg>
        <pc:spChg chg="add mod">
          <ac:chgData name="Marco Parenzan" userId="a83bbb23f3e251dc" providerId="LiveId" clId="{E131F829-1BE3-46C4-B92E-55F072A92371}" dt="2023-05-12T13:56:08.013" v="9238" actId="14100"/>
          <ac:spMkLst>
            <pc:docMk/>
            <pc:sldMk cId="515135538" sldId="328"/>
            <ac:spMk id="9" creationId="{C1AD7721-A40C-7873-0BB8-CE1F225DC39C}"/>
          </ac:spMkLst>
        </pc:spChg>
        <pc:grpChg chg="add mod">
          <ac:chgData name="Marco Parenzan" userId="a83bbb23f3e251dc" providerId="LiveId" clId="{E131F829-1BE3-46C4-B92E-55F072A92371}" dt="2023-05-12T09:37:59.454" v="1519" actId="14100"/>
          <ac:grpSpMkLst>
            <pc:docMk/>
            <pc:sldMk cId="515135538" sldId="328"/>
            <ac:grpSpMk id="7" creationId="{7228BEE7-0272-58DB-BF50-E672BC311CB2}"/>
          </ac:grpSpMkLst>
        </pc:grpChg>
        <pc:grpChg chg="add mod">
          <ac:chgData name="Marco Parenzan" userId="a83bbb23f3e251dc" providerId="LiveId" clId="{E131F829-1BE3-46C4-B92E-55F072A92371}" dt="2023-05-12T09:27:59.399" v="1038" actId="1076"/>
          <ac:grpSpMkLst>
            <pc:docMk/>
            <pc:sldMk cId="515135538" sldId="328"/>
            <ac:grpSpMk id="8" creationId="{C697C856-99D7-1AB8-F037-CE54C76461D6}"/>
          </ac:grpSpMkLst>
        </pc:grpChg>
        <pc:picChg chg="add del mod">
          <ac:chgData name="Marco Parenzan" userId="a83bbb23f3e251dc" providerId="LiveId" clId="{E131F829-1BE3-46C4-B92E-55F072A92371}" dt="2023-05-12T09:28:01.486" v="1040" actId="1076"/>
          <ac:picMkLst>
            <pc:docMk/>
            <pc:sldMk cId="515135538" sldId="328"/>
            <ac:picMk id="6" creationId="{F9CBAF82-906B-3C4B-DC15-2294AF24CC7C}"/>
          </ac:picMkLst>
        </pc:picChg>
        <pc:picChg chg="add mod">
          <ac:chgData name="Marco Parenzan" userId="a83bbb23f3e251dc" providerId="LiveId" clId="{E131F829-1BE3-46C4-B92E-55F072A92371}" dt="2023-05-12T09:27:48.467" v="1031" actId="1076"/>
          <ac:picMkLst>
            <pc:docMk/>
            <pc:sldMk cId="515135538" sldId="328"/>
            <ac:picMk id="1026" creationId="{34FB2C3D-FAF9-0EE5-D2C3-B2483B4DA23A}"/>
          </ac:picMkLst>
        </pc:picChg>
        <pc:picChg chg="add mod">
          <ac:chgData name="Marco Parenzan" userId="a83bbb23f3e251dc" providerId="LiveId" clId="{E131F829-1BE3-46C4-B92E-55F072A92371}" dt="2023-05-12T09:37:59.454" v="1519" actId="14100"/>
          <ac:picMkLst>
            <pc:docMk/>
            <pc:sldMk cId="515135538" sldId="328"/>
            <ac:picMk id="1028" creationId="{5F235FF9-CC12-CD08-F4AA-4CE1CD2207AA}"/>
          </ac:picMkLst>
        </pc:picChg>
        <pc:picChg chg="add mod">
          <ac:chgData name="Marco Parenzan" userId="a83bbb23f3e251dc" providerId="LiveId" clId="{E131F829-1BE3-46C4-B92E-55F072A92371}" dt="2023-05-12T09:37:59.454" v="1519" actId="14100"/>
          <ac:picMkLst>
            <pc:docMk/>
            <pc:sldMk cId="515135538" sldId="328"/>
            <ac:picMk id="1030" creationId="{97768EE2-F0FF-D823-A0AA-C59F620DEBDD}"/>
          </ac:picMkLst>
        </pc:picChg>
        <pc:picChg chg="add mod">
          <ac:chgData name="Marco Parenzan" userId="a83bbb23f3e251dc" providerId="LiveId" clId="{E131F829-1BE3-46C4-B92E-55F072A92371}" dt="2023-05-12T09:28:00.676" v="1039" actId="1076"/>
          <ac:picMkLst>
            <pc:docMk/>
            <pc:sldMk cId="515135538" sldId="328"/>
            <ac:picMk id="1032" creationId="{8A908087-451D-BC7B-58DC-C9B6567BBC96}"/>
          </ac:picMkLst>
        </pc:picChg>
        <pc:picChg chg="add mod">
          <ac:chgData name="Marco Parenzan" userId="a83bbb23f3e251dc" providerId="LiveId" clId="{E131F829-1BE3-46C4-B92E-55F072A92371}" dt="2023-05-12T09:27:59.399" v="1038" actId="1076"/>
          <ac:picMkLst>
            <pc:docMk/>
            <pc:sldMk cId="515135538" sldId="328"/>
            <ac:picMk id="1034" creationId="{CD351718-8978-C2AB-FA02-7DD7EB7E87F6}"/>
          </ac:picMkLst>
        </pc:picChg>
        <pc:picChg chg="add mod">
          <ac:chgData name="Marco Parenzan" userId="a83bbb23f3e251dc" providerId="LiveId" clId="{E131F829-1BE3-46C4-B92E-55F072A92371}" dt="2023-05-12T09:27:59.399" v="1038" actId="1076"/>
          <ac:picMkLst>
            <pc:docMk/>
            <pc:sldMk cId="515135538" sldId="328"/>
            <ac:picMk id="1036" creationId="{B91ABFEA-4FFD-9877-6D73-64E8A2587C06}"/>
          </ac:picMkLst>
        </pc:picChg>
      </pc:sldChg>
      <pc:sldChg chg="new del">
        <pc:chgData name="Marco Parenzan" userId="a83bbb23f3e251dc" providerId="LiveId" clId="{E131F829-1BE3-46C4-B92E-55F072A92371}" dt="2023-05-12T09:22:06.569" v="960" actId="47"/>
        <pc:sldMkLst>
          <pc:docMk/>
          <pc:sldMk cId="1084577851" sldId="329"/>
        </pc:sldMkLst>
      </pc:sldChg>
      <pc:sldChg chg="modSp new mod modAnim">
        <pc:chgData name="Marco Parenzan" userId="a83bbb23f3e251dc" providerId="LiveId" clId="{E131F829-1BE3-46C4-B92E-55F072A92371}" dt="2023-05-12T09:32:18.716" v="1515" actId="20577"/>
        <pc:sldMkLst>
          <pc:docMk/>
          <pc:sldMk cId="3434385784" sldId="329"/>
        </pc:sldMkLst>
        <pc:spChg chg="mod">
          <ac:chgData name="Marco Parenzan" userId="a83bbb23f3e251dc" providerId="LiveId" clId="{E131F829-1BE3-46C4-B92E-55F072A92371}" dt="2023-05-12T09:29:27.182" v="1208" actId="20577"/>
          <ac:spMkLst>
            <pc:docMk/>
            <pc:sldMk cId="3434385784" sldId="329"/>
            <ac:spMk id="2" creationId="{0C947EC1-BD5A-0ACA-78C6-A4F3F8DA0532}"/>
          </ac:spMkLst>
        </pc:spChg>
        <pc:spChg chg="mod">
          <ac:chgData name="Marco Parenzan" userId="a83bbb23f3e251dc" providerId="LiveId" clId="{E131F829-1BE3-46C4-B92E-55F072A92371}" dt="2023-05-12T09:32:18.716" v="1515" actId="20577"/>
          <ac:spMkLst>
            <pc:docMk/>
            <pc:sldMk cId="3434385784" sldId="329"/>
            <ac:spMk id="3" creationId="{AED010A4-D6A1-0FDA-D635-BE405D194ED9}"/>
          </ac:spMkLst>
        </pc:spChg>
      </pc:sldChg>
      <pc:sldChg chg="modSp mod">
        <pc:chgData name="Marco Parenzan" userId="a83bbb23f3e251dc" providerId="LiveId" clId="{E131F829-1BE3-46C4-B92E-55F072A92371}" dt="2023-05-12T15:52:34.014" v="11131" actId="1076"/>
        <pc:sldMkLst>
          <pc:docMk/>
          <pc:sldMk cId="3169383228" sldId="330"/>
        </pc:sldMkLst>
        <pc:spChg chg="mod">
          <ac:chgData name="Marco Parenzan" userId="a83bbb23f3e251dc" providerId="LiveId" clId="{E131F829-1BE3-46C4-B92E-55F072A92371}" dt="2023-05-12T15:52:34.014" v="11131" actId="1076"/>
          <ac:spMkLst>
            <pc:docMk/>
            <pc:sldMk cId="3169383228" sldId="330"/>
            <ac:spMk id="7" creationId="{D19FD878-98A1-32BF-F799-A1C8BBCFFD7D}"/>
          </ac:spMkLst>
        </pc:spChg>
      </pc:sldChg>
      <pc:sldChg chg="new del">
        <pc:chgData name="Marco Parenzan" userId="a83bbb23f3e251dc" providerId="LiveId" clId="{E131F829-1BE3-46C4-B92E-55F072A92371}" dt="2023-05-12T09:39:40.931" v="1529" actId="47"/>
        <pc:sldMkLst>
          <pc:docMk/>
          <pc:sldMk cId="4275857373" sldId="330"/>
        </pc:sldMkLst>
      </pc:sldChg>
      <pc:sldChg chg="addSp delSp modSp new mod modClrScheme chgLayout">
        <pc:chgData name="Marco Parenzan" userId="a83bbb23f3e251dc" providerId="LiveId" clId="{E131F829-1BE3-46C4-B92E-55F072A92371}" dt="2023-05-12T11:34:39.508" v="2329" actId="1076"/>
        <pc:sldMkLst>
          <pc:docMk/>
          <pc:sldMk cId="2237931171" sldId="331"/>
        </pc:sldMkLst>
        <pc:spChg chg="mod ord">
          <ac:chgData name="Marco Parenzan" userId="a83bbb23f3e251dc" providerId="LiveId" clId="{E131F829-1BE3-46C4-B92E-55F072A92371}" dt="2023-05-12T09:44:44.057" v="1560" actId="700"/>
          <ac:spMkLst>
            <pc:docMk/>
            <pc:sldMk cId="2237931171" sldId="331"/>
            <ac:spMk id="2" creationId="{D93D407E-E232-5A2C-109C-984E938453D1}"/>
          </ac:spMkLst>
        </pc:spChg>
        <pc:spChg chg="del">
          <ac:chgData name="Marco Parenzan" userId="a83bbb23f3e251dc" providerId="LiveId" clId="{E131F829-1BE3-46C4-B92E-55F072A92371}" dt="2023-05-12T09:44:44.057" v="1560" actId="700"/>
          <ac:spMkLst>
            <pc:docMk/>
            <pc:sldMk cId="2237931171" sldId="331"/>
            <ac:spMk id="3" creationId="{842CCDB3-C2DC-C6AA-4B4C-A058D1B0AB31}"/>
          </ac:spMkLst>
        </pc:spChg>
        <pc:picChg chg="add del">
          <ac:chgData name="Marco Parenzan" userId="a83bbb23f3e251dc" providerId="LiveId" clId="{E131F829-1BE3-46C4-B92E-55F072A92371}" dt="2023-05-12T10:06:18.944" v="1562" actId="22"/>
          <ac:picMkLst>
            <pc:docMk/>
            <pc:sldMk cId="2237931171" sldId="331"/>
            <ac:picMk id="5" creationId="{543EF902-74D1-6C73-51AE-F02837C0E919}"/>
          </ac:picMkLst>
        </pc:picChg>
        <pc:picChg chg="add del">
          <ac:chgData name="Marco Parenzan" userId="a83bbb23f3e251dc" providerId="LiveId" clId="{E131F829-1BE3-46C4-B92E-55F072A92371}" dt="2023-05-12T10:06:21.775" v="1564" actId="22"/>
          <ac:picMkLst>
            <pc:docMk/>
            <pc:sldMk cId="2237931171" sldId="331"/>
            <ac:picMk id="7" creationId="{80569183-3903-907E-F7F4-3A130E1474BB}"/>
          </ac:picMkLst>
        </pc:picChg>
        <pc:picChg chg="add del mod">
          <ac:chgData name="Marco Parenzan" userId="a83bbb23f3e251dc" providerId="LiveId" clId="{E131F829-1BE3-46C4-B92E-55F072A92371}" dt="2023-05-12T11:34:31.867" v="2324" actId="478"/>
          <ac:picMkLst>
            <pc:docMk/>
            <pc:sldMk cId="2237931171" sldId="331"/>
            <ac:picMk id="9" creationId="{7F00C8F9-C823-20E1-8935-E5E2D7AD48A2}"/>
          </ac:picMkLst>
        </pc:picChg>
        <pc:picChg chg="add mod">
          <ac:chgData name="Marco Parenzan" userId="a83bbb23f3e251dc" providerId="LiveId" clId="{E131F829-1BE3-46C4-B92E-55F072A92371}" dt="2023-05-12T11:34:39.508" v="2329" actId="1076"/>
          <ac:picMkLst>
            <pc:docMk/>
            <pc:sldMk cId="2237931171" sldId="331"/>
            <ac:picMk id="11" creationId="{59245890-DA91-4DC9-A518-104F3E3C66DD}"/>
          </ac:picMkLst>
        </pc:picChg>
      </pc:sldChg>
      <pc:sldChg chg="addSp delSp modSp new mod modClrScheme modAnim chgLayout">
        <pc:chgData name="Marco Parenzan" userId="a83bbb23f3e251dc" providerId="LiveId" clId="{E131F829-1BE3-46C4-B92E-55F072A92371}" dt="2023-05-12T12:46:37.233" v="5059" actId="20577"/>
        <pc:sldMkLst>
          <pc:docMk/>
          <pc:sldMk cId="2754408148" sldId="332"/>
        </pc:sldMkLst>
        <pc:spChg chg="del mod ord">
          <ac:chgData name="Marco Parenzan" userId="a83bbb23f3e251dc" providerId="LiveId" clId="{E131F829-1BE3-46C4-B92E-55F072A92371}" dt="2023-05-12T11:18:59.367" v="1569" actId="700"/>
          <ac:spMkLst>
            <pc:docMk/>
            <pc:sldMk cId="2754408148" sldId="332"/>
            <ac:spMk id="2" creationId="{1EEA9AB5-93F0-9D47-8AF3-6D3F8E5A0685}"/>
          </ac:spMkLst>
        </pc:spChg>
        <pc:spChg chg="add mod ord">
          <ac:chgData name="Marco Parenzan" userId="a83bbb23f3e251dc" providerId="LiveId" clId="{E131F829-1BE3-46C4-B92E-55F072A92371}" dt="2023-05-12T11:19:08.166" v="1604" actId="20577"/>
          <ac:spMkLst>
            <pc:docMk/>
            <pc:sldMk cId="2754408148" sldId="332"/>
            <ac:spMk id="3" creationId="{69EDC93B-9FCD-6F34-E9D0-3304BC70C89A}"/>
          </ac:spMkLst>
        </pc:spChg>
        <pc:spChg chg="add mod ord">
          <ac:chgData name="Marco Parenzan" userId="a83bbb23f3e251dc" providerId="LiveId" clId="{E131F829-1BE3-46C4-B92E-55F072A92371}" dt="2023-05-12T12:46:37.233" v="5059" actId="20577"/>
          <ac:spMkLst>
            <pc:docMk/>
            <pc:sldMk cId="2754408148" sldId="332"/>
            <ac:spMk id="4" creationId="{8667C449-2A5D-8987-C492-65226502D230}"/>
          </ac:spMkLst>
        </pc:spChg>
      </pc:sldChg>
      <pc:sldChg chg="addSp delSp modSp new mod">
        <pc:chgData name="Marco Parenzan" userId="a83bbb23f3e251dc" providerId="LiveId" clId="{E131F829-1BE3-46C4-B92E-55F072A92371}" dt="2023-05-12T12:55:52.971" v="5899" actId="20577"/>
        <pc:sldMkLst>
          <pc:docMk/>
          <pc:sldMk cId="1815611937" sldId="333"/>
        </pc:sldMkLst>
        <pc:spChg chg="mod">
          <ac:chgData name="Marco Parenzan" userId="a83bbb23f3e251dc" providerId="LiveId" clId="{E131F829-1BE3-46C4-B92E-55F072A92371}" dt="2023-05-12T11:21:26.506" v="1653" actId="20577"/>
          <ac:spMkLst>
            <pc:docMk/>
            <pc:sldMk cId="1815611937" sldId="333"/>
            <ac:spMk id="2" creationId="{C63C5145-05B9-B8D3-8706-D05B25479AD4}"/>
          </ac:spMkLst>
        </pc:spChg>
        <pc:spChg chg="del">
          <ac:chgData name="Marco Parenzan" userId="a83bbb23f3e251dc" providerId="LiveId" clId="{E131F829-1BE3-46C4-B92E-55F072A92371}" dt="2023-05-12T11:21:29.064" v="1654"/>
          <ac:spMkLst>
            <pc:docMk/>
            <pc:sldMk cId="1815611937" sldId="333"/>
            <ac:spMk id="3" creationId="{284317FC-D5BC-6529-AC1A-99DAEA23B0E6}"/>
          </ac:spMkLst>
        </pc:spChg>
        <pc:spChg chg="add mod">
          <ac:chgData name="Marco Parenzan" userId="a83bbb23f3e251dc" providerId="LiveId" clId="{E131F829-1BE3-46C4-B92E-55F072A92371}" dt="2023-05-12T12:55:52.971" v="5899" actId="20577"/>
          <ac:spMkLst>
            <pc:docMk/>
            <pc:sldMk cId="1815611937" sldId="333"/>
            <ac:spMk id="6" creationId="{1A51B7A1-8DEA-3BE1-47C2-29E018E71856}"/>
          </ac:spMkLst>
        </pc:spChg>
        <pc:graphicFrameChg chg="add mod modGraphic">
          <ac:chgData name="Marco Parenzan" userId="a83bbb23f3e251dc" providerId="LiveId" clId="{E131F829-1BE3-46C4-B92E-55F072A92371}" dt="2023-05-12T12:55:37.072" v="5890" actId="1076"/>
          <ac:graphicFrameMkLst>
            <pc:docMk/>
            <pc:sldMk cId="1815611937" sldId="333"/>
            <ac:graphicFrameMk id="4" creationId="{8AB7705A-DB8C-91F6-679F-4B0C76FFC2F2}"/>
          </ac:graphicFrameMkLst>
        </pc:graphicFrameChg>
        <pc:graphicFrameChg chg="add mod modGraphic">
          <ac:chgData name="Marco Parenzan" userId="a83bbb23f3e251dc" providerId="LiveId" clId="{E131F829-1BE3-46C4-B92E-55F072A92371}" dt="2023-05-12T12:55:37.072" v="5890" actId="1076"/>
          <ac:graphicFrameMkLst>
            <pc:docMk/>
            <pc:sldMk cId="1815611937" sldId="333"/>
            <ac:graphicFrameMk id="5" creationId="{F687253F-26CB-9075-B286-CA43B321F501}"/>
          </ac:graphicFrameMkLst>
        </pc:graphicFrameChg>
      </pc:sldChg>
      <pc:sldChg chg="modSp new mod">
        <pc:chgData name="Marco Parenzan" userId="a83bbb23f3e251dc" providerId="LiveId" clId="{E131F829-1BE3-46C4-B92E-55F072A92371}" dt="2023-05-12T12:47:33.859" v="5190" actId="313"/>
        <pc:sldMkLst>
          <pc:docMk/>
          <pc:sldMk cId="1957503962" sldId="334"/>
        </pc:sldMkLst>
        <pc:spChg chg="mod">
          <ac:chgData name="Marco Parenzan" userId="a83bbb23f3e251dc" providerId="LiveId" clId="{E131F829-1BE3-46C4-B92E-55F072A92371}" dt="2023-05-12T11:35:54.076" v="2333" actId="20577"/>
          <ac:spMkLst>
            <pc:docMk/>
            <pc:sldMk cId="1957503962" sldId="334"/>
            <ac:spMk id="2" creationId="{484BA70C-3579-B63A-64C0-35E92BE4B496}"/>
          </ac:spMkLst>
        </pc:spChg>
        <pc:spChg chg="mod">
          <ac:chgData name="Marco Parenzan" userId="a83bbb23f3e251dc" providerId="LiveId" clId="{E131F829-1BE3-46C4-B92E-55F072A92371}" dt="2023-05-12T12:47:33.859" v="5190" actId="313"/>
          <ac:spMkLst>
            <pc:docMk/>
            <pc:sldMk cId="1957503962" sldId="334"/>
            <ac:spMk id="3" creationId="{F2C35E76-59B1-4005-D052-6E511171DF81}"/>
          </ac:spMkLst>
        </pc:spChg>
      </pc:sldChg>
      <pc:sldChg chg="modSp new mod modAnim">
        <pc:chgData name="Marco Parenzan" userId="a83bbb23f3e251dc" providerId="LiveId" clId="{E131F829-1BE3-46C4-B92E-55F072A92371}" dt="2023-05-12T11:44:58.759" v="3674" actId="20577"/>
        <pc:sldMkLst>
          <pc:docMk/>
          <pc:sldMk cId="3057691223" sldId="335"/>
        </pc:sldMkLst>
        <pc:spChg chg="mod">
          <ac:chgData name="Marco Parenzan" userId="a83bbb23f3e251dc" providerId="LiveId" clId="{E131F829-1BE3-46C4-B92E-55F072A92371}" dt="2023-05-12T11:38:05.612" v="2684" actId="20577"/>
          <ac:spMkLst>
            <pc:docMk/>
            <pc:sldMk cId="3057691223" sldId="335"/>
            <ac:spMk id="2" creationId="{1451E104-DB1B-3600-7F74-107AEE46E1D3}"/>
          </ac:spMkLst>
        </pc:spChg>
        <pc:spChg chg="mod">
          <ac:chgData name="Marco Parenzan" userId="a83bbb23f3e251dc" providerId="LiveId" clId="{E131F829-1BE3-46C4-B92E-55F072A92371}" dt="2023-05-12T11:44:58.759" v="3674" actId="20577"/>
          <ac:spMkLst>
            <pc:docMk/>
            <pc:sldMk cId="3057691223" sldId="335"/>
            <ac:spMk id="3" creationId="{62DAF113-4946-50C2-FDBE-A2CF3DA088A2}"/>
          </ac:spMkLst>
        </pc:spChg>
      </pc:sldChg>
      <pc:sldChg chg="modSp new mod ord">
        <pc:chgData name="Marco Parenzan" userId="a83bbb23f3e251dc" providerId="LiveId" clId="{E131F829-1BE3-46C4-B92E-55F072A92371}" dt="2023-05-12T12:41:05.169" v="4596" actId="27636"/>
        <pc:sldMkLst>
          <pc:docMk/>
          <pc:sldMk cId="65704520" sldId="336"/>
        </pc:sldMkLst>
        <pc:spChg chg="mod">
          <ac:chgData name="Marco Parenzan" userId="a83bbb23f3e251dc" providerId="LiveId" clId="{E131F829-1BE3-46C4-B92E-55F072A92371}" dt="2023-05-12T11:45:43.782" v="3705" actId="20577"/>
          <ac:spMkLst>
            <pc:docMk/>
            <pc:sldMk cId="65704520" sldId="336"/>
            <ac:spMk id="2" creationId="{62C01528-935A-B39F-309F-1C619DD7FA90}"/>
          </ac:spMkLst>
        </pc:spChg>
        <pc:spChg chg="mod">
          <ac:chgData name="Marco Parenzan" userId="a83bbb23f3e251dc" providerId="LiveId" clId="{E131F829-1BE3-46C4-B92E-55F072A92371}" dt="2023-05-12T12:41:05.169" v="4596" actId="27636"/>
          <ac:spMkLst>
            <pc:docMk/>
            <pc:sldMk cId="65704520" sldId="336"/>
            <ac:spMk id="3" creationId="{08C20745-A17C-0696-4EDF-A950B1801722}"/>
          </ac:spMkLst>
        </pc:spChg>
      </pc:sldChg>
      <pc:sldChg chg="addSp modSp new mod modClrScheme chgLayout">
        <pc:chgData name="Marco Parenzan" userId="a83bbb23f3e251dc" providerId="LiveId" clId="{E131F829-1BE3-46C4-B92E-55F072A92371}" dt="2023-05-12T12:20:37.575" v="4478" actId="27636"/>
        <pc:sldMkLst>
          <pc:docMk/>
          <pc:sldMk cId="2999303204" sldId="337"/>
        </pc:sldMkLst>
        <pc:spChg chg="mod ord">
          <ac:chgData name="Marco Parenzan" userId="a83bbb23f3e251dc" providerId="LiveId" clId="{E131F829-1BE3-46C4-B92E-55F072A92371}" dt="2023-05-12T12:20:15.336" v="4472" actId="20577"/>
          <ac:spMkLst>
            <pc:docMk/>
            <pc:sldMk cId="2999303204" sldId="337"/>
            <ac:spMk id="2" creationId="{A192E218-EFC5-0E2C-D895-B8D67FCA6691}"/>
          </ac:spMkLst>
        </pc:spChg>
        <pc:spChg chg="mod ord">
          <ac:chgData name="Marco Parenzan" userId="a83bbb23f3e251dc" providerId="LiveId" clId="{E131F829-1BE3-46C4-B92E-55F072A92371}" dt="2023-05-12T12:20:37.575" v="4478" actId="27636"/>
          <ac:spMkLst>
            <pc:docMk/>
            <pc:sldMk cId="2999303204" sldId="337"/>
            <ac:spMk id="3" creationId="{33C45F47-35BA-1D94-39DD-FC8E6130C87F}"/>
          </ac:spMkLst>
        </pc:spChg>
        <pc:spChg chg="add mod ord">
          <ac:chgData name="Marco Parenzan" userId="a83bbb23f3e251dc" providerId="LiveId" clId="{E131F829-1BE3-46C4-B92E-55F072A92371}" dt="2023-05-12T12:20:37.575" v="4477" actId="27636"/>
          <ac:spMkLst>
            <pc:docMk/>
            <pc:sldMk cId="2999303204" sldId="337"/>
            <ac:spMk id="4" creationId="{51248D00-EA04-E3CB-DA3B-FCA3355B3628}"/>
          </ac:spMkLst>
        </pc:spChg>
      </pc:sldChg>
      <pc:sldChg chg="addSp delSp modSp new mod ord modClrScheme chgLayout">
        <pc:chgData name="Marco Parenzan" userId="a83bbb23f3e251dc" providerId="LiveId" clId="{E131F829-1BE3-46C4-B92E-55F072A92371}" dt="2023-05-12T12:41:33.752" v="4598"/>
        <pc:sldMkLst>
          <pc:docMk/>
          <pc:sldMk cId="2164757668" sldId="338"/>
        </pc:sldMkLst>
        <pc:spChg chg="del mod ord">
          <ac:chgData name="Marco Parenzan" userId="a83bbb23f3e251dc" providerId="LiveId" clId="{E131F829-1BE3-46C4-B92E-55F072A92371}" dt="2023-05-12T12:22:25.009" v="4480" actId="700"/>
          <ac:spMkLst>
            <pc:docMk/>
            <pc:sldMk cId="2164757668" sldId="338"/>
            <ac:spMk id="2" creationId="{42FA698B-117D-40F5-41D5-32B33005DC1D}"/>
          </ac:spMkLst>
        </pc:spChg>
        <pc:spChg chg="del">
          <ac:chgData name="Marco Parenzan" userId="a83bbb23f3e251dc" providerId="LiveId" clId="{E131F829-1BE3-46C4-B92E-55F072A92371}" dt="2023-05-12T12:22:25.009" v="4480" actId="700"/>
          <ac:spMkLst>
            <pc:docMk/>
            <pc:sldMk cId="2164757668" sldId="338"/>
            <ac:spMk id="3" creationId="{365FD63E-AF9F-A88C-54BE-38DD8E7B55BB}"/>
          </ac:spMkLst>
        </pc:spChg>
        <pc:spChg chg="del">
          <ac:chgData name="Marco Parenzan" userId="a83bbb23f3e251dc" providerId="LiveId" clId="{E131F829-1BE3-46C4-B92E-55F072A92371}" dt="2023-05-12T12:22:25.009" v="4480" actId="700"/>
          <ac:spMkLst>
            <pc:docMk/>
            <pc:sldMk cId="2164757668" sldId="338"/>
            <ac:spMk id="4" creationId="{F1246A60-4C0A-1E23-CF01-EACA87D3DD13}"/>
          </ac:spMkLst>
        </pc:spChg>
        <pc:spChg chg="add mod ord">
          <ac:chgData name="Marco Parenzan" userId="a83bbb23f3e251dc" providerId="LiveId" clId="{E131F829-1BE3-46C4-B92E-55F072A92371}" dt="2023-05-12T12:22:29.561" v="4503" actId="20577"/>
          <ac:spMkLst>
            <pc:docMk/>
            <pc:sldMk cId="2164757668" sldId="338"/>
            <ac:spMk id="5" creationId="{2831A6E5-D9C4-5CD7-2189-6B81C8905F87}"/>
          </ac:spMkLst>
        </pc:spChg>
        <pc:spChg chg="add del mod">
          <ac:chgData name="Marco Parenzan" userId="a83bbb23f3e251dc" providerId="LiveId" clId="{E131F829-1BE3-46C4-B92E-55F072A92371}" dt="2023-05-12T12:24:54.686" v="4540" actId="21"/>
          <ac:spMkLst>
            <pc:docMk/>
            <pc:sldMk cId="2164757668" sldId="338"/>
            <ac:spMk id="12" creationId="{34D154F7-A663-10CF-2730-B3E692D2DD8A}"/>
          </ac:spMkLst>
        </pc:spChg>
        <pc:spChg chg="add del mod">
          <ac:chgData name="Marco Parenzan" userId="a83bbb23f3e251dc" providerId="LiveId" clId="{E131F829-1BE3-46C4-B92E-55F072A92371}" dt="2023-05-12T12:24:54.686" v="4540" actId="21"/>
          <ac:spMkLst>
            <pc:docMk/>
            <pc:sldMk cId="2164757668" sldId="338"/>
            <ac:spMk id="14" creationId="{73EE5470-AD09-B84A-E84F-CE6354300AA1}"/>
          </ac:spMkLst>
        </pc:spChg>
        <pc:spChg chg="add mod">
          <ac:chgData name="Marco Parenzan" userId="a83bbb23f3e251dc" providerId="LiveId" clId="{E131F829-1BE3-46C4-B92E-55F072A92371}" dt="2023-05-12T12:24:28.470" v="4534"/>
          <ac:spMkLst>
            <pc:docMk/>
            <pc:sldMk cId="2164757668" sldId="338"/>
            <ac:spMk id="15" creationId="{926E4246-7A64-B36B-91F0-DF142B8515B7}"/>
          </ac:spMkLst>
        </pc:spChg>
        <pc:spChg chg="add del mod">
          <ac:chgData name="Marco Parenzan" userId="a83bbb23f3e251dc" providerId="LiveId" clId="{E131F829-1BE3-46C4-B92E-55F072A92371}" dt="2023-05-12T12:24:54.686" v="4540" actId="21"/>
          <ac:spMkLst>
            <pc:docMk/>
            <pc:sldMk cId="2164757668" sldId="338"/>
            <ac:spMk id="16" creationId="{639EA037-3085-045C-C60A-25A0E91C26C6}"/>
          </ac:spMkLst>
        </pc:spChg>
        <pc:spChg chg="add del mod">
          <ac:chgData name="Marco Parenzan" userId="a83bbb23f3e251dc" providerId="LiveId" clId="{E131F829-1BE3-46C4-B92E-55F072A92371}" dt="2023-05-12T12:24:47.082" v="4537" actId="21"/>
          <ac:spMkLst>
            <pc:docMk/>
            <pc:sldMk cId="2164757668" sldId="338"/>
            <ac:spMk id="17" creationId="{505E3104-423D-E97E-6125-5A292803086F}"/>
          </ac:spMkLst>
        </pc:spChg>
        <pc:picChg chg="add del mod">
          <ac:chgData name="Marco Parenzan" userId="a83bbb23f3e251dc" providerId="LiveId" clId="{E131F829-1BE3-46C4-B92E-55F072A92371}" dt="2023-05-12T12:24:47.082" v="4537" actId="21"/>
          <ac:picMkLst>
            <pc:docMk/>
            <pc:sldMk cId="2164757668" sldId="338"/>
            <ac:picMk id="7" creationId="{11212F55-710F-CBE3-285C-11EAAB3651FA}"/>
          </ac:picMkLst>
        </pc:picChg>
        <pc:picChg chg="add del mod">
          <ac:chgData name="Marco Parenzan" userId="a83bbb23f3e251dc" providerId="LiveId" clId="{E131F829-1BE3-46C4-B92E-55F072A92371}" dt="2023-05-12T12:23:29.163" v="4515" actId="478"/>
          <ac:picMkLst>
            <pc:docMk/>
            <pc:sldMk cId="2164757668" sldId="338"/>
            <ac:picMk id="9" creationId="{A285CA23-2D57-4DF8-3FC9-F1358263FBCD}"/>
          </ac:picMkLst>
        </pc:picChg>
        <pc:picChg chg="add del mod">
          <ac:chgData name="Marco Parenzan" userId="a83bbb23f3e251dc" providerId="LiveId" clId="{E131F829-1BE3-46C4-B92E-55F072A92371}" dt="2023-05-12T12:24:54.686" v="4540" actId="21"/>
          <ac:picMkLst>
            <pc:docMk/>
            <pc:sldMk cId="2164757668" sldId="338"/>
            <ac:picMk id="11" creationId="{41C1E97D-6FCC-ED7D-4124-BFE75F603F8B}"/>
          </ac:picMkLst>
        </pc:picChg>
        <pc:picChg chg="add del mod">
          <ac:chgData name="Marco Parenzan" userId="a83bbb23f3e251dc" providerId="LiveId" clId="{E131F829-1BE3-46C4-B92E-55F072A92371}" dt="2023-05-12T12:24:17.795" v="4528"/>
          <ac:picMkLst>
            <pc:docMk/>
            <pc:sldMk cId="2164757668" sldId="338"/>
            <ac:picMk id="13" creationId="{B72C937F-CB4B-8912-5C12-B978AA94485B}"/>
          </ac:picMkLst>
        </pc:picChg>
        <pc:picChg chg="add mod">
          <ac:chgData name="Marco Parenzan" userId="a83bbb23f3e251dc" providerId="LiveId" clId="{E131F829-1BE3-46C4-B92E-55F072A92371}" dt="2023-05-12T12:26:05.438" v="4555" actId="1076"/>
          <ac:picMkLst>
            <pc:docMk/>
            <pc:sldMk cId="2164757668" sldId="338"/>
            <ac:picMk id="18" creationId="{152EA9BD-4379-24E9-75F7-683D32B3321C}"/>
          </ac:picMkLst>
        </pc:picChg>
        <pc:picChg chg="add mod ord">
          <ac:chgData name="Marco Parenzan" userId="a83bbb23f3e251dc" providerId="LiveId" clId="{E131F829-1BE3-46C4-B92E-55F072A92371}" dt="2023-05-12T12:26:06.873" v="4556" actId="1076"/>
          <ac:picMkLst>
            <pc:docMk/>
            <pc:sldMk cId="2164757668" sldId="338"/>
            <ac:picMk id="19" creationId="{D11DD5E4-3229-F45B-A899-7E15E285642A}"/>
          </ac:picMkLst>
        </pc:picChg>
        <pc:picChg chg="add mod">
          <ac:chgData name="Marco Parenzan" userId="a83bbb23f3e251dc" providerId="LiveId" clId="{E131F829-1BE3-46C4-B92E-55F072A92371}" dt="2023-05-12T12:26:09.110" v="4557" actId="1076"/>
          <ac:picMkLst>
            <pc:docMk/>
            <pc:sldMk cId="2164757668" sldId="338"/>
            <ac:picMk id="21" creationId="{43E0FA5F-E8F9-C86D-708D-CDE7674CE4A8}"/>
          </ac:picMkLst>
        </pc:picChg>
      </pc:sldChg>
      <pc:sldChg chg="modSp new mod modAnim">
        <pc:chgData name="Marco Parenzan" userId="a83bbb23f3e251dc" providerId="LiveId" clId="{E131F829-1BE3-46C4-B92E-55F072A92371}" dt="2023-05-12T12:50:35.355" v="5280" actId="20577"/>
        <pc:sldMkLst>
          <pc:docMk/>
          <pc:sldMk cId="3324451699" sldId="339"/>
        </pc:sldMkLst>
        <pc:spChg chg="mod">
          <ac:chgData name="Marco Parenzan" userId="a83bbb23f3e251dc" providerId="LiveId" clId="{E131F829-1BE3-46C4-B92E-55F072A92371}" dt="2023-05-12T12:42:42.815" v="4683" actId="20577"/>
          <ac:spMkLst>
            <pc:docMk/>
            <pc:sldMk cId="3324451699" sldId="339"/>
            <ac:spMk id="2" creationId="{EBB476D4-6DBC-61AE-F43C-5B99517514DE}"/>
          </ac:spMkLst>
        </pc:spChg>
        <pc:spChg chg="mod">
          <ac:chgData name="Marco Parenzan" userId="a83bbb23f3e251dc" providerId="LiveId" clId="{E131F829-1BE3-46C4-B92E-55F072A92371}" dt="2023-05-12T12:50:35.355" v="5280" actId="20577"/>
          <ac:spMkLst>
            <pc:docMk/>
            <pc:sldMk cId="3324451699" sldId="339"/>
            <ac:spMk id="3" creationId="{F5971A8C-9973-C6BF-074C-F68420832F7C}"/>
          </ac:spMkLst>
        </pc:spChg>
      </pc:sldChg>
      <pc:sldChg chg="addSp delSp modSp add mod">
        <pc:chgData name="Marco Parenzan" userId="a83bbb23f3e251dc" providerId="LiveId" clId="{E131F829-1BE3-46C4-B92E-55F072A92371}" dt="2023-05-12T12:51:08.135" v="5301"/>
        <pc:sldMkLst>
          <pc:docMk/>
          <pc:sldMk cId="565420269" sldId="340"/>
        </pc:sldMkLst>
        <pc:spChg chg="mod">
          <ac:chgData name="Marco Parenzan" userId="a83bbb23f3e251dc" providerId="LiveId" clId="{E131F829-1BE3-46C4-B92E-55F072A92371}" dt="2023-05-12T12:51:08.135" v="5301"/>
          <ac:spMkLst>
            <pc:docMk/>
            <pc:sldMk cId="565420269" sldId="340"/>
            <ac:spMk id="2" creationId="{28AD7696-4518-4706-8338-7F16A9E1D481}"/>
          </ac:spMkLst>
        </pc:spChg>
        <pc:spChg chg="add del mod">
          <ac:chgData name="Marco Parenzan" userId="a83bbb23f3e251dc" providerId="LiveId" clId="{E131F829-1BE3-46C4-B92E-55F072A92371}" dt="2023-05-12T12:51:08.135" v="5301"/>
          <ac:spMkLst>
            <pc:docMk/>
            <pc:sldMk cId="565420269" sldId="340"/>
            <ac:spMk id="3" creationId="{9A8A7974-D5F5-89DC-0287-A124DBB14BAA}"/>
          </ac:spMkLst>
        </pc:spChg>
      </pc:sldChg>
      <pc:sldChg chg="addSp delSp modSp new mod modClrScheme modAnim chgLayout">
        <pc:chgData name="Marco Parenzan" userId="a83bbb23f3e251dc" providerId="LiveId" clId="{E131F829-1BE3-46C4-B92E-55F072A92371}" dt="2023-05-12T12:58:53.422" v="6401"/>
        <pc:sldMkLst>
          <pc:docMk/>
          <pc:sldMk cId="542634267" sldId="341"/>
        </pc:sldMkLst>
        <pc:spChg chg="del">
          <ac:chgData name="Marco Parenzan" userId="a83bbb23f3e251dc" providerId="LiveId" clId="{E131F829-1BE3-46C4-B92E-55F072A92371}" dt="2023-05-12T12:51:24.549" v="5303" actId="700"/>
          <ac:spMkLst>
            <pc:docMk/>
            <pc:sldMk cId="542634267" sldId="341"/>
            <ac:spMk id="2" creationId="{83C19C7B-D01E-8E07-4835-6521163B963E}"/>
          </ac:spMkLst>
        </pc:spChg>
        <pc:spChg chg="add mod ord">
          <ac:chgData name="Marco Parenzan" userId="a83bbb23f3e251dc" providerId="LiveId" clId="{E131F829-1BE3-46C4-B92E-55F072A92371}" dt="2023-05-12T12:51:44.847" v="5352" actId="700"/>
          <ac:spMkLst>
            <pc:docMk/>
            <pc:sldMk cId="542634267" sldId="341"/>
            <ac:spMk id="3" creationId="{E392ED0F-AD10-2251-10EA-5F67BF632AEE}"/>
          </ac:spMkLst>
        </pc:spChg>
        <pc:spChg chg="add mod ord">
          <ac:chgData name="Marco Parenzan" userId="a83bbb23f3e251dc" providerId="LiveId" clId="{E131F829-1BE3-46C4-B92E-55F072A92371}" dt="2023-05-12T12:58:49.396" v="6400" actId="20577"/>
          <ac:spMkLst>
            <pc:docMk/>
            <pc:sldMk cId="542634267" sldId="341"/>
            <ac:spMk id="4" creationId="{015CEB40-A527-56A7-D6CE-F391099E2A75}"/>
          </ac:spMkLst>
        </pc:spChg>
      </pc:sldChg>
      <pc:sldChg chg="modSp add mod modAnim">
        <pc:chgData name="Marco Parenzan" userId="a83bbb23f3e251dc" providerId="LiveId" clId="{E131F829-1BE3-46C4-B92E-55F072A92371}" dt="2023-05-12T12:54:56.051" v="5813" actId="20577"/>
        <pc:sldMkLst>
          <pc:docMk/>
          <pc:sldMk cId="2206899832" sldId="342"/>
        </pc:sldMkLst>
        <pc:spChg chg="mod">
          <ac:chgData name="Marco Parenzan" userId="a83bbb23f3e251dc" providerId="LiveId" clId="{E131F829-1BE3-46C4-B92E-55F072A92371}" dt="2023-05-12T12:52:29.138" v="5400" actId="20577"/>
          <ac:spMkLst>
            <pc:docMk/>
            <pc:sldMk cId="2206899832" sldId="342"/>
            <ac:spMk id="2" creationId="{EBB476D4-6DBC-61AE-F43C-5B99517514DE}"/>
          </ac:spMkLst>
        </pc:spChg>
        <pc:spChg chg="mod">
          <ac:chgData name="Marco Parenzan" userId="a83bbb23f3e251dc" providerId="LiveId" clId="{E131F829-1BE3-46C4-B92E-55F072A92371}" dt="2023-05-12T12:54:56.051" v="5813" actId="20577"/>
          <ac:spMkLst>
            <pc:docMk/>
            <pc:sldMk cId="2206899832" sldId="342"/>
            <ac:spMk id="3" creationId="{F5971A8C-9973-C6BF-074C-F68420832F7C}"/>
          </ac:spMkLst>
        </pc:spChg>
      </pc:sldChg>
      <pc:sldChg chg="modSp new mod modAnim">
        <pc:chgData name="Marco Parenzan" userId="a83bbb23f3e251dc" providerId="LiveId" clId="{E131F829-1BE3-46C4-B92E-55F072A92371}" dt="2023-05-12T19:33:00.015" v="11239"/>
        <pc:sldMkLst>
          <pc:docMk/>
          <pc:sldMk cId="3361854812" sldId="343"/>
        </pc:sldMkLst>
        <pc:spChg chg="mod">
          <ac:chgData name="Marco Parenzan" userId="a83bbb23f3e251dc" providerId="LiveId" clId="{E131F829-1BE3-46C4-B92E-55F072A92371}" dt="2023-05-12T12:59:41.924" v="6435" actId="20577"/>
          <ac:spMkLst>
            <pc:docMk/>
            <pc:sldMk cId="3361854812" sldId="343"/>
            <ac:spMk id="2" creationId="{7DBF479B-14DD-3F24-AC5B-E97B30832186}"/>
          </ac:spMkLst>
        </pc:spChg>
        <pc:spChg chg="mod">
          <ac:chgData name="Marco Parenzan" userId="a83bbb23f3e251dc" providerId="LiveId" clId="{E131F829-1BE3-46C4-B92E-55F072A92371}" dt="2023-05-12T13:16:11.658" v="8127" actId="21"/>
          <ac:spMkLst>
            <pc:docMk/>
            <pc:sldMk cId="3361854812" sldId="343"/>
            <ac:spMk id="3" creationId="{D7B96B03-3FD8-3DB8-3118-E7B379949236}"/>
          </ac:spMkLst>
        </pc:spChg>
      </pc:sldChg>
      <pc:sldChg chg="modSp new mod modAnim">
        <pc:chgData name="Marco Parenzan" userId="a83bbb23f3e251dc" providerId="LiveId" clId="{E131F829-1BE3-46C4-B92E-55F072A92371}" dt="2023-05-12T19:33:07.852" v="11240"/>
        <pc:sldMkLst>
          <pc:docMk/>
          <pc:sldMk cId="1434231729" sldId="344"/>
        </pc:sldMkLst>
        <pc:spChg chg="mod">
          <ac:chgData name="Marco Parenzan" userId="a83bbb23f3e251dc" providerId="LiveId" clId="{E131F829-1BE3-46C4-B92E-55F072A92371}" dt="2023-05-12T13:09:01.757" v="7026" actId="20577"/>
          <ac:spMkLst>
            <pc:docMk/>
            <pc:sldMk cId="1434231729" sldId="344"/>
            <ac:spMk id="2" creationId="{3E6AA647-CD64-E913-6DD7-9DCC2F5CBA75}"/>
          </ac:spMkLst>
        </pc:spChg>
        <pc:spChg chg="mod">
          <ac:chgData name="Marco Parenzan" userId="a83bbb23f3e251dc" providerId="LiveId" clId="{E131F829-1BE3-46C4-B92E-55F072A92371}" dt="2023-05-12T13:26:05.627" v="8848" actId="20577"/>
          <ac:spMkLst>
            <pc:docMk/>
            <pc:sldMk cId="1434231729" sldId="344"/>
            <ac:spMk id="3" creationId="{969E08F4-A8DD-4A94-8D68-FC9E306FFE15}"/>
          </ac:spMkLst>
        </pc:spChg>
      </pc:sldChg>
      <pc:sldChg chg="modSp new mod ord modAnim">
        <pc:chgData name="Marco Parenzan" userId="a83bbb23f3e251dc" providerId="LiveId" clId="{E131F829-1BE3-46C4-B92E-55F072A92371}" dt="2023-05-12T13:30:51.308" v="8966" actId="20577"/>
        <pc:sldMkLst>
          <pc:docMk/>
          <pc:sldMk cId="3212887392" sldId="345"/>
        </pc:sldMkLst>
        <pc:spChg chg="mod">
          <ac:chgData name="Marco Parenzan" userId="a83bbb23f3e251dc" providerId="LiveId" clId="{E131F829-1BE3-46C4-B92E-55F072A92371}" dt="2023-05-12T13:17:36.754" v="8150" actId="20577"/>
          <ac:spMkLst>
            <pc:docMk/>
            <pc:sldMk cId="3212887392" sldId="345"/>
            <ac:spMk id="2" creationId="{A7663EA8-5BD6-B426-C65D-E93488716FE8}"/>
          </ac:spMkLst>
        </pc:spChg>
        <pc:spChg chg="mod">
          <ac:chgData name="Marco Parenzan" userId="a83bbb23f3e251dc" providerId="LiveId" clId="{E131F829-1BE3-46C4-B92E-55F072A92371}" dt="2023-05-12T13:30:51.308" v="8966" actId="20577"/>
          <ac:spMkLst>
            <pc:docMk/>
            <pc:sldMk cId="3212887392" sldId="345"/>
            <ac:spMk id="3" creationId="{F5ED6291-7A4A-EABB-27B4-1C3172C982D2}"/>
          </ac:spMkLst>
        </pc:spChg>
      </pc:sldChg>
      <pc:sldChg chg="addSp delSp modSp new mod modClrScheme chgLayout">
        <pc:chgData name="Marco Parenzan" userId="a83bbb23f3e251dc" providerId="LiveId" clId="{E131F829-1BE3-46C4-B92E-55F072A92371}" dt="2023-05-12T13:23:30.544" v="8473" actId="21"/>
        <pc:sldMkLst>
          <pc:docMk/>
          <pc:sldMk cId="3173611903" sldId="346"/>
        </pc:sldMkLst>
        <pc:spChg chg="mod ord">
          <ac:chgData name="Marco Parenzan" userId="a83bbb23f3e251dc" providerId="LiveId" clId="{E131F829-1BE3-46C4-B92E-55F072A92371}" dt="2023-05-12T13:23:30.544" v="8473" actId="21"/>
          <ac:spMkLst>
            <pc:docMk/>
            <pc:sldMk cId="3173611903" sldId="346"/>
            <ac:spMk id="2" creationId="{8B35BE0E-0929-830F-D72E-34932C3F4522}"/>
          </ac:spMkLst>
        </pc:spChg>
        <pc:spChg chg="del">
          <ac:chgData name="Marco Parenzan" userId="a83bbb23f3e251dc" providerId="LiveId" clId="{E131F829-1BE3-46C4-B92E-55F072A92371}" dt="2023-05-12T13:22:29.905" v="8463" actId="700"/>
          <ac:spMkLst>
            <pc:docMk/>
            <pc:sldMk cId="3173611903" sldId="346"/>
            <ac:spMk id="3" creationId="{15D4D361-365F-1B44-81F5-F6E1DD726AA8}"/>
          </ac:spMkLst>
        </pc:spChg>
        <pc:spChg chg="add del mod ord">
          <ac:chgData name="Marco Parenzan" userId="a83bbb23f3e251dc" providerId="LiveId" clId="{E131F829-1BE3-46C4-B92E-55F072A92371}" dt="2023-05-12T13:23:25.167" v="8472"/>
          <ac:spMkLst>
            <pc:docMk/>
            <pc:sldMk cId="3173611903" sldId="346"/>
            <ac:spMk id="6" creationId="{477E7B04-A8D9-0858-F245-6FFED528599B}"/>
          </ac:spMkLst>
        </pc:spChg>
        <pc:picChg chg="add del mod">
          <ac:chgData name="Marco Parenzan" userId="a83bbb23f3e251dc" providerId="LiveId" clId="{E131F829-1BE3-46C4-B92E-55F072A92371}" dt="2023-05-12T13:23:21.263" v="8470" actId="21"/>
          <ac:picMkLst>
            <pc:docMk/>
            <pc:sldMk cId="3173611903" sldId="346"/>
            <ac:picMk id="5" creationId="{0290662B-98F3-25DE-373D-B047B325D2D8}"/>
          </ac:picMkLst>
        </pc:picChg>
        <pc:picChg chg="add mod">
          <ac:chgData name="Marco Parenzan" userId="a83bbb23f3e251dc" providerId="LiveId" clId="{E131F829-1BE3-46C4-B92E-55F072A92371}" dt="2023-05-12T13:23:25.167" v="8472"/>
          <ac:picMkLst>
            <pc:docMk/>
            <pc:sldMk cId="3173611903" sldId="346"/>
            <ac:picMk id="7" creationId="{45239664-B013-40AD-FEAA-E3C46E149DDE}"/>
          </ac:picMkLst>
        </pc:picChg>
      </pc:sldChg>
      <pc:sldChg chg="addSp delSp modSp add mod">
        <pc:chgData name="Marco Parenzan" userId="a83bbb23f3e251dc" providerId="LiveId" clId="{E131F829-1BE3-46C4-B92E-55F072A92371}" dt="2023-05-12T13:24:58.616" v="8678" actId="962"/>
        <pc:sldMkLst>
          <pc:docMk/>
          <pc:sldMk cId="3655788621" sldId="347"/>
        </pc:sldMkLst>
        <pc:spChg chg="mod">
          <ac:chgData name="Marco Parenzan" userId="a83bbb23f3e251dc" providerId="LiveId" clId="{E131F829-1BE3-46C4-B92E-55F072A92371}" dt="2023-05-12T13:23:35.665" v="8481" actId="20577"/>
          <ac:spMkLst>
            <pc:docMk/>
            <pc:sldMk cId="3655788621" sldId="347"/>
            <ac:spMk id="2" creationId="{8B35BE0E-0929-830F-D72E-34932C3F4522}"/>
          </ac:spMkLst>
        </pc:spChg>
        <pc:spChg chg="add del mod">
          <ac:chgData name="Marco Parenzan" userId="a83bbb23f3e251dc" providerId="LiveId" clId="{E131F829-1BE3-46C4-B92E-55F072A92371}" dt="2023-05-12T13:24:57.404" v="8676" actId="931"/>
          <ac:spMkLst>
            <pc:docMk/>
            <pc:sldMk cId="3655788621" sldId="347"/>
            <ac:spMk id="4" creationId="{624EE0D0-1CE2-5F66-12AD-C316793F1025}"/>
          </ac:spMkLst>
        </pc:spChg>
        <pc:picChg chg="add mod">
          <ac:chgData name="Marco Parenzan" userId="a83bbb23f3e251dc" providerId="LiveId" clId="{E131F829-1BE3-46C4-B92E-55F072A92371}" dt="2023-05-12T13:24:58.616" v="8678" actId="962"/>
          <ac:picMkLst>
            <pc:docMk/>
            <pc:sldMk cId="3655788621" sldId="347"/>
            <ac:picMk id="6" creationId="{F545264D-34AD-DE37-7F89-3A928C52614E}"/>
          </ac:picMkLst>
        </pc:picChg>
        <pc:picChg chg="del">
          <ac:chgData name="Marco Parenzan" userId="a83bbb23f3e251dc" providerId="LiveId" clId="{E131F829-1BE3-46C4-B92E-55F072A92371}" dt="2023-05-12T13:24:31.655" v="8675" actId="478"/>
          <ac:picMkLst>
            <pc:docMk/>
            <pc:sldMk cId="3655788621" sldId="347"/>
            <ac:picMk id="7" creationId="{45239664-B013-40AD-FEAA-E3C46E149DDE}"/>
          </ac:picMkLst>
        </pc:picChg>
      </pc:sldChg>
      <pc:sldChg chg="modSp add del mod">
        <pc:chgData name="Marco Parenzan" userId="a83bbb23f3e251dc" providerId="LiveId" clId="{E131F829-1BE3-46C4-B92E-55F072A92371}" dt="2023-05-12T13:34:23.310" v="9058" actId="2696"/>
        <pc:sldMkLst>
          <pc:docMk/>
          <pc:sldMk cId="3652601614" sldId="348"/>
        </pc:sldMkLst>
        <pc:spChg chg="mod">
          <ac:chgData name="Marco Parenzan" userId="a83bbb23f3e251dc" providerId="LiveId" clId="{E131F829-1BE3-46C4-B92E-55F072A92371}" dt="2023-05-12T13:32:18.552" v="9046" actId="5793"/>
          <ac:spMkLst>
            <pc:docMk/>
            <pc:sldMk cId="3652601614" sldId="348"/>
            <ac:spMk id="2" creationId="{28AD7696-4518-4706-8338-7F16A9E1D481}"/>
          </ac:spMkLst>
        </pc:spChg>
      </pc:sldChg>
      <pc:sldChg chg="modSp add mod">
        <pc:chgData name="Marco Parenzan" userId="a83bbb23f3e251dc" providerId="LiveId" clId="{E131F829-1BE3-46C4-B92E-55F072A92371}" dt="2023-05-12T13:54:15.843" v="9064" actId="20577"/>
        <pc:sldMkLst>
          <pc:docMk/>
          <pc:sldMk cId="4271007400" sldId="348"/>
        </pc:sldMkLst>
        <pc:spChg chg="mod">
          <ac:chgData name="Marco Parenzan" userId="a83bbb23f3e251dc" providerId="LiveId" clId="{E131F829-1BE3-46C4-B92E-55F072A92371}" dt="2023-05-12T13:54:15.843" v="9064" actId="20577"/>
          <ac:spMkLst>
            <pc:docMk/>
            <pc:sldMk cId="4271007400" sldId="348"/>
            <ac:spMk id="2" creationId="{28AD7696-4518-4706-8338-7F16A9E1D481}"/>
          </ac:spMkLst>
        </pc:spChg>
      </pc:sldChg>
      <pc:sldChg chg="modSp add mod">
        <pc:chgData name="Marco Parenzan" userId="a83bbb23f3e251dc" providerId="LiveId" clId="{E131F829-1BE3-46C4-B92E-55F072A92371}" dt="2023-05-12T13:54:58.758" v="9142" actId="404"/>
        <pc:sldMkLst>
          <pc:docMk/>
          <pc:sldMk cId="826701669" sldId="349"/>
        </pc:sldMkLst>
        <pc:spChg chg="mod">
          <ac:chgData name="Marco Parenzan" userId="a83bbb23f3e251dc" providerId="LiveId" clId="{E131F829-1BE3-46C4-B92E-55F072A92371}" dt="2023-05-12T13:54:58.758" v="9142" actId="404"/>
          <ac:spMkLst>
            <pc:docMk/>
            <pc:sldMk cId="826701669" sldId="349"/>
            <ac:spMk id="2" creationId="{28AD7696-4518-4706-8338-7F16A9E1D481}"/>
          </ac:spMkLst>
        </pc:spChg>
      </pc:sldChg>
      <pc:sldChg chg="modSp add del mod">
        <pc:chgData name="Marco Parenzan" userId="a83bbb23f3e251dc" providerId="LiveId" clId="{E131F829-1BE3-46C4-B92E-55F072A92371}" dt="2023-05-12T13:34:23.310" v="9058" actId="2696"/>
        <pc:sldMkLst>
          <pc:docMk/>
          <pc:sldMk cId="1549802549" sldId="349"/>
        </pc:sldMkLst>
        <pc:spChg chg="mod">
          <ac:chgData name="Marco Parenzan" userId="a83bbb23f3e251dc" providerId="LiveId" clId="{E131F829-1BE3-46C4-B92E-55F072A92371}" dt="2023-05-12T13:32:34.470" v="9057" actId="5793"/>
          <ac:spMkLst>
            <pc:docMk/>
            <pc:sldMk cId="1549802549" sldId="349"/>
            <ac:spMk id="2" creationId="{28AD7696-4518-4706-8338-7F16A9E1D481}"/>
          </ac:spMkLst>
        </pc:spChg>
      </pc:sldChg>
      <pc:sldChg chg="modSp add mod">
        <pc:chgData name="Marco Parenzan" userId="a83bbb23f3e251dc" providerId="LiveId" clId="{E131F829-1BE3-46C4-B92E-55F072A92371}" dt="2023-05-12T14:09:10.598" v="9317" actId="20577"/>
        <pc:sldMkLst>
          <pc:docMk/>
          <pc:sldMk cId="1954551300" sldId="350"/>
        </pc:sldMkLst>
        <pc:spChg chg="mod">
          <ac:chgData name="Marco Parenzan" userId="a83bbb23f3e251dc" providerId="LiveId" clId="{E131F829-1BE3-46C4-B92E-55F072A92371}" dt="2023-05-12T14:09:10.598" v="9317" actId="20577"/>
          <ac:spMkLst>
            <pc:docMk/>
            <pc:sldMk cId="1954551300" sldId="350"/>
            <ac:spMk id="2" creationId="{28AD7696-4518-4706-8338-7F16A9E1D481}"/>
          </ac:spMkLst>
        </pc:spChg>
      </pc:sldChg>
      <pc:sldChg chg="add del">
        <pc:chgData name="Marco Parenzan" userId="a83bbb23f3e251dc" providerId="LiveId" clId="{E131F829-1BE3-46C4-B92E-55F072A92371}" dt="2023-05-12T13:47:51.727" v="9061"/>
        <pc:sldMkLst>
          <pc:docMk/>
          <pc:sldMk cId="3850866122" sldId="350"/>
        </pc:sldMkLst>
      </pc:sldChg>
      <pc:sldChg chg="modSp add mod">
        <pc:chgData name="Marco Parenzan" userId="a83bbb23f3e251dc" providerId="LiveId" clId="{E131F829-1BE3-46C4-B92E-55F072A92371}" dt="2023-05-12T13:54:54.605" v="9141" actId="404"/>
        <pc:sldMkLst>
          <pc:docMk/>
          <pc:sldMk cId="3283373604" sldId="351"/>
        </pc:sldMkLst>
        <pc:spChg chg="mod">
          <ac:chgData name="Marco Parenzan" userId="a83bbb23f3e251dc" providerId="LiveId" clId="{E131F829-1BE3-46C4-B92E-55F072A92371}" dt="2023-05-12T13:54:54.605" v="9141" actId="404"/>
          <ac:spMkLst>
            <pc:docMk/>
            <pc:sldMk cId="3283373604" sldId="351"/>
            <ac:spMk id="2" creationId="{28AD7696-4518-4706-8338-7F16A9E1D481}"/>
          </ac:spMkLst>
        </pc:spChg>
      </pc:sldChg>
      <pc:sldChg chg="add del">
        <pc:chgData name="Marco Parenzan" userId="a83bbb23f3e251dc" providerId="LiveId" clId="{E131F829-1BE3-46C4-B92E-55F072A92371}" dt="2023-05-12T13:47:51.727" v="9061"/>
        <pc:sldMkLst>
          <pc:docMk/>
          <pc:sldMk cId="3662639052" sldId="351"/>
        </pc:sldMkLst>
      </pc:sldChg>
      <pc:sldChg chg="del">
        <pc:chgData name="Marco Parenzan" userId="a83bbb23f3e251dc" providerId="LiveId" clId="{E131F829-1BE3-46C4-B92E-55F072A92371}" dt="2023-05-12T14:30:20.375" v="9318"/>
        <pc:sldMkLst>
          <pc:docMk/>
          <pc:sldMk cId="2825580247" sldId="2142532863"/>
        </pc:sldMkLst>
      </pc:sldChg>
      <pc:sldChg chg="del">
        <pc:chgData name="Marco Parenzan" userId="a83bbb23f3e251dc" providerId="LiveId" clId="{E131F829-1BE3-46C4-B92E-55F072A92371}" dt="2023-05-12T14:30:20.375" v="9318"/>
        <pc:sldMkLst>
          <pc:docMk/>
          <pc:sldMk cId="3692564782" sldId="2142532871"/>
        </pc:sldMkLst>
      </pc:sldChg>
      <pc:sldChg chg="del">
        <pc:chgData name="Marco Parenzan" userId="a83bbb23f3e251dc" providerId="LiveId" clId="{E131F829-1BE3-46C4-B92E-55F072A92371}" dt="2023-05-12T14:30:20.375" v="9318"/>
        <pc:sldMkLst>
          <pc:docMk/>
          <pc:sldMk cId="378906887" sldId="2147308193"/>
        </pc:sldMkLst>
      </pc:sldChg>
      <pc:sldChg chg="addSp delSp modSp add del mod modClrScheme chgLayout">
        <pc:chgData name="Marco Parenzan" userId="a83bbb23f3e251dc" providerId="LiveId" clId="{E131F829-1BE3-46C4-B92E-55F072A92371}" dt="2023-05-12T14:58:06.619" v="9782" actId="207"/>
        <pc:sldMkLst>
          <pc:docMk/>
          <pc:sldMk cId="142891911" sldId="2147469566"/>
        </pc:sldMkLst>
        <pc:spChg chg="add del mod">
          <ac:chgData name="Marco Parenzan" userId="a83bbb23f3e251dc" providerId="LiveId" clId="{E131F829-1BE3-46C4-B92E-55F072A92371}" dt="2023-05-12T14:57:36.915" v="9761"/>
          <ac:spMkLst>
            <pc:docMk/>
            <pc:sldMk cId="142891911" sldId="2147469566"/>
            <ac:spMk id="2" creationId="{0D77C3E7-55BB-21D5-8341-44F97613885C}"/>
          </ac:spMkLst>
        </pc:spChg>
        <pc:spChg chg="add del mod">
          <ac:chgData name="Marco Parenzan" userId="a83bbb23f3e251dc" providerId="LiveId" clId="{E131F829-1BE3-46C4-B92E-55F072A92371}" dt="2023-05-12T14:57:53.269" v="9772" actId="21"/>
          <ac:spMkLst>
            <pc:docMk/>
            <pc:sldMk cId="142891911" sldId="2147469566"/>
            <ac:spMk id="3" creationId="{6E05A41F-1201-412D-AD36-DC7E7D677C3D}"/>
          </ac:spMkLst>
        </pc:spChg>
        <pc:spChg chg="mod ord">
          <ac:chgData name="Marco Parenzan" userId="a83bbb23f3e251dc" providerId="LiveId" clId="{E131F829-1BE3-46C4-B92E-55F072A92371}" dt="2023-05-12T14:58:03.044" v="9780"/>
          <ac:spMkLst>
            <pc:docMk/>
            <pc:sldMk cId="142891911" sldId="2147469566"/>
            <ac:spMk id="4" creationId="{2BA56B8F-FE13-4253-8251-76861CABA67C}"/>
          </ac:spMkLst>
        </pc:spChg>
        <pc:spChg chg="add del mod">
          <ac:chgData name="Marco Parenzan" userId="a83bbb23f3e251dc" providerId="LiveId" clId="{E131F829-1BE3-46C4-B92E-55F072A92371}" dt="2023-05-12T14:57:53.269" v="9772" actId="21"/>
          <ac:spMkLst>
            <pc:docMk/>
            <pc:sldMk cId="142891911" sldId="2147469566"/>
            <ac:spMk id="5" creationId="{85F1A6D6-4025-4986-82AE-0951B149BAEB}"/>
          </ac:spMkLst>
        </pc:spChg>
        <pc:spChg chg="add del mod">
          <ac:chgData name="Marco Parenzan" userId="a83bbb23f3e251dc" providerId="LiveId" clId="{E131F829-1BE3-46C4-B92E-55F072A92371}" dt="2023-05-12T14:57:36.915" v="9761"/>
          <ac:spMkLst>
            <pc:docMk/>
            <pc:sldMk cId="142891911" sldId="2147469566"/>
            <ac:spMk id="80" creationId="{15FFFA7F-5CD3-A6D1-D521-BFF91A00F698}"/>
          </ac:spMkLst>
        </pc:spChg>
        <pc:spChg chg="add del mod">
          <ac:chgData name="Marco Parenzan" userId="a83bbb23f3e251dc" providerId="LiveId" clId="{E131F829-1BE3-46C4-B92E-55F072A92371}" dt="2023-05-12T14:57:52.263" v="9771" actId="21"/>
          <ac:spMkLst>
            <pc:docMk/>
            <pc:sldMk cId="142891911" sldId="2147469566"/>
            <ac:spMk id="80" creationId="{70818989-8B30-984D-43BA-7F797B2F4290}"/>
          </ac:spMkLst>
        </pc:spChg>
        <pc:spChg chg="add del mod">
          <ac:chgData name="Marco Parenzan" userId="a83bbb23f3e251dc" providerId="LiveId" clId="{E131F829-1BE3-46C4-B92E-55F072A92371}" dt="2023-05-12T14:57:36.915" v="9761"/>
          <ac:spMkLst>
            <pc:docMk/>
            <pc:sldMk cId="142891911" sldId="2147469566"/>
            <ac:spMk id="81" creationId="{8C0912CA-EE68-6BA0-F744-674E895D71D9}"/>
          </ac:spMkLst>
        </pc:spChg>
        <pc:spChg chg="add del mod">
          <ac:chgData name="Marco Parenzan" userId="a83bbb23f3e251dc" providerId="LiveId" clId="{E131F829-1BE3-46C4-B92E-55F072A92371}" dt="2023-05-12T14:57:36.915" v="9761"/>
          <ac:spMkLst>
            <pc:docMk/>
            <pc:sldMk cId="142891911" sldId="2147469566"/>
            <ac:spMk id="82" creationId="{25502B9C-E137-A09F-F2DB-0C9163E2A64F}"/>
          </ac:spMkLst>
        </pc:spChg>
        <pc:spChg chg="add del mod">
          <ac:chgData name="Marco Parenzan" userId="a83bbb23f3e251dc" providerId="LiveId" clId="{E131F829-1BE3-46C4-B92E-55F072A92371}" dt="2023-05-12T14:57:52.263" v="9771" actId="21"/>
          <ac:spMkLst>
            <pc:docMk/>
            <pc:sldMk cId="142891911" sldId="2147469566"/>
            <ac:spMk id="82" creationId="{B126F742-F417-5590-0974-5EE7411AD21E}"/>
          </ac:spMkLst>
        </pc:spChg>
        <pc:spChg chg="add del mod">
          <ac:chgData name="Marco Parenzan" userId="a83bbb23f3e251dc" providerId="LiveId" clId="{E131F829-1BE3-46C4-B92E-55F072A92371}" dt="2023-05-12T14:57:36.915" v="9761"/>
          <ac:spMkLst>
            <pc:docMk/>
            <pc:sldMk cId="142891911" sldId="2147469566"/>
            <ac:spMk id="83" creationId="{8DE67AEA-C678-626C-472D-96808537A14D}"/>
          </ac:spMkLst>
        </pc:spChg>
        <pc:spChg chg="add del mod">
          <ac:chgData name="Marco Parenzan" userId="a83bbb23f3e251dc" providerId="LiveId" clId="{E131F829-1BE3-46C4-B92E-55F072A92371}" dt="2023-05-12T14:57:53.269" v="9772" actId="21"/>
          <ac:spMkLst>
            <pc:docMk/>
            <pc:sldMk cId="142891911" sldId="2147469566"/>
            <ac:spMk id="84" creationId="{A62B139A-BD62-4F1C-9772-69505B106D4C}"/>
          </ac:spMkLst>
        </pc:spChg>
        <pc:spChg chg="add del mod">
          <ac:chgData name="Marco Parenzan" userId="a83bbb23f3e251dc" providerId="LiveId" clId="{E131F829-1BE3-46C4-B92E-55F072A92371}" dt="2023-05-12T14:57:36.915" v="9761"/>
          <ac:spMkLst>
            <pc:docMk/>
            <pc:sldMk cId="142891911" sldId="2147469566"/>
            <ac:spMk id="85" creationId="{060931C7-971E-10C7-F969-D1D1A48A8087}"/>
          </ac:spMkLst>
        </pc:spChg>
        <pc:spChg chg="add del mod">
          <ac:chgData name="Marco Parenzan" userId="a83bbb23f3e251dc" providerId="LiveId" clId="{E131F829-1BE3-46C4-B92E-55F072A92371}" dt="2023-05-12T14:57:52.263" v="9771" actId="21"/>
          <ac:spMkLst>
            <pc:docMk/>
            <pc:sldMk cId="142891911" sldId="2147469566"/>
            <ac:spMk id="85" creationId="{F6C92E09-474A-67F4-258E-3CEF3B8AF5D6}"/>
          </ac:spMkLst>
        </pc:spChg>
        <pc:spChg chg="add del mod">
          <ac:chgData name="Marco Parenzan" userId="a83bbb23f3e251dc" providerId="LiveId" clId="{E131F829-1BE3-46C4-B92E-55F072A92371}" dt="2023-05-12T14:57:36.915" v="9761"/>
          <ac:spMkLst>
            <pc:docMk/>
            <pc:sldMk cId="142891911" sldId="2147469566"/>
            <ac:spMk id="91" creationId="{9CD0D179-FD81-04FC-F2E3-B990CEF3D045}"/>
          </ac:spMkLst>
        </pc:spChg>
        <pc:spChg chg="add del mod">
          <ac:chgData name="Marco Parenzan" userId="a83bbb23f3e251dc" providerId="LiveId" clId="{E131F829-1BE3-46C4-B92E-55F072A92371}" dt="2023-05-12T14:57:36.915" v="9761"/>
          <ac:spMkLst>
            <pc:docMk/>
            <pc:sldMk cId="142891911" sldId="2147469566"/>
            <ac:spMk id="92" creationId="{4A22BFB0-495B-11E3-1EDD-E806F8FE405B}"/>
          </ac:spMkLst>
        </pc:spChg>
        <pc:spChg chg="add del mod">
          <ac:chgData name="Marco Parenzan" userId="a83bbb23f3e251dc" providerId="LiveId" clId="{E131F829-1BE3-46C4-B92E-55F072A92371}" dt="2023-05-12T14:57:52.263" v="9771" actId="21"/>
          <ac:spMkLst>
            <pc:docMk/>
            <pc:sldMk cId="142891911" sldId="2147469566"/>
            <ac:spMk id="92" creationId="{E2FB8E93-96E7-13AB-2CFE-7169158CABC5}"/>
          </ac:spMkLst>
        </pc:spChg>
        <pc:spChg chg="add del mod">
          <ac:chgData name="Marco Parenzan" userId="a83bbb23f3e251dc" providerId="LiveId" clId="{E131F829-1BE3-46C4-B92E-55F072A92371}" dt="2023-05-12T14:57:52.263" v="9771" actId="21"/>
          <ac:spMkLst>
            <pc:docMk/>
            <pc:sldMk cId="142891911" sldId="2147469566"/>
            <ac:spMk id="98" creationId="{A5669DA9-46AB-C444-EC47-43A718F6D9B6}"/>
          </ac:spMkLst>
        </pc:spChg>
        <pc:spChg chg="add del mod">
          <ac:chgData name="Marco Parenzan" userId="a83bbb23f3e251dc" providerId="LiveId" clId="{E131F829-1BE3-46C4-B92E-55F072A92371}" dt="2023-05-12T14:57:52.263" v="9771" actId="21"/>
          <ac:spMkLst>
            <pc:docMk/>
            <pc:sldMk cId="142891911" sldId="2147469566"/>
            <ac:spMk id="100" creationId="{57AFD59F-C56E-6BCF-5EF1-5BEA0C7F05C4}"/>
          </ac:spMkLst>
        </pc:spChg>
        <pc:spChg chg="add del mod">
          <ac:chgData name="Marco Parenzan" userId="a83bbb23f3e251dc" providerId="LiveId" clId="{E131F829-1BE3-46C4-B92E-55F072A92371}" dt="2023-05-12T14:58:01.226" v="9779" actId="700"/>
          <ac:spMkLst>
            <pc:docMk/>
            <pc:sldMk cId="142891911" sldId="2147469566"/>
            <ac:spMk id="102" creationId="{94F26A94-2CA8-E99E-1725-051D18D217F1}"/>
          </ac:spMkLst>
        </pc:spChg>
        <pc:spChg chg="add del mod">
          <ac:chgData name="Marco Parenzan" userId="a83bbb23f3e251dc" providerId="LiveId" clId="{E131F829-1BE3-46C4-B92E-55F072A92371}" dt="2023-05-12T14:57:53.269" v="9772" actId="21"/>
          <ac:spMkLst>
            <pc:docMk/>
            <pc:sldMk cId="142891911" sldId="2147469566"/>
            <ac:spMk id="103" creationId="{7B094861-4E46-4102-AF76-835277AEEFBC}"/>
          </ac:spMkLst>
        </pc:spChg>
        <pc:spChg chg="add del mod">
          <ac:chgData name="Marco Parenzan" userId="a83bbb23f3e251dc" providerId="LiveId" clId="{E131F829-1BE3-46C4-B92E-55F072A92371}" dt="2023-05-12T14:57:53.269" v="9772" actId="21"/>
          <ac:spMkLst>
            <pc:docMk/>
            <pc:sldMk cId="142891911" sldId="2147469566"/>
            <ac:spMk id="104" creationId="{20DA9DBA-B957-4641-ACAF-D8AD57E7A13C}"/>
          </ac:spMkLst>
        </pc:spChg>
        <pc:spChg chg="add del mod">
          <ac:chgData name="Marco Parenzan" userId="a83bbb23f3e251dc" providerId="LiveId" clId="{E131F829-1BE3-46C4-B92E-55F072A92371}" dt="2023-05-12T14:57:53.269" v="9772" actId="21"/>
          <ac:spMkLst>
            <pc:docMk/>
            <pc:sldMk cId="142891911" sldId="2147469566"/>
            <ac:spMk id="106" creationId="{2647A615-BBF1-440E-9DFA-28BC495001CB}"/>
          </ac:spMkLst>
        </pc:spChg>
        <pc:spChg chg="add del mod">
          <ac:chgData name="Marco Parenzan" userId="a83bbb23f3e251dc" providerId="LiveId" clId="{E131F829-1BE3-46C4-B92E-55F072A92371}" dt="2023-05-12T14:58:01.226" v="9779" actId="700"/>
          <ac:spMkLst>
            <pc:docMk/>
            <pc:sldMk cId="142891911" sldId="2147469566"/>
            <ac:spMk id="107" creationId="{104887D9-5DBA-DE38-8BDF-A16FB6E1DA94}"/>
          </ac:spMkLst>
        </pc:spChg>
        <pc:spChg chg="add del mod">
          <ac:chgData name="Marco Parenzan" userId="a83bbb23f3e251dc" providerId="LiveId" clId="{E131F829-1BE3-46C4-B92E-55F072A92371}" dt="2023-05-12T14:58:01.226" v="9779" actId="700"/>
          <ac:spMkLst>
            <pc:docMk/>
            <pc:sldMk cId="142891911" sldId="2147469566"/>
            <ac:spMk id="109" creationId="{1CE5C192-D5A6-B8B9-E7B5-D98440AA9D7D}"/>
          </ac:spMkLst>
        </pc:spChg>
        <pc:spChg chg="add del mod">
          <ac:chgData name="Marco Parenzan" userId="a83bbb23f3e251dc" providerId="LiveId" clId="{E131F829-1BE3-46C4-B92E-55F072A92371}" dt="2023-05-12T14:58:01.226" v="9779" actId="700"/>
          <ac:spMkLst>
            <pc:docMk/>
            <pc:sldMk cId="142891911" sldId="2147469566"/>
            <ac:spMk id="111" creationId="{511C6C73-CDF9-D7D1-B442-414313F4B22F}"/>
          </ac:spMkLst>
        </pc:spChg>
        <pc:spChg chg="add del mod">
          <ac:chgData name="Marco Parenzan" userId="a83bbb23f3e251dc" providerId="LiveId" clId="{E131F829-1BE3-46C4-B92E-55F072A92371}" dt="2023-05-12T14:58:01.226" v="9779" actId="700"/>
          <ac:spMkLst>
            <pc:docMk/>
            <pc:sldMk cId="142891911" sldId="2147469566"/>
            <ac:spMk id="113" creationId="{BB1505A1-4DBC-C229-15A5-B39DAC76BFCD}"/>
          </ac:spMkLst>
        </pc:spChg>
        <pc:spChg chg="add del mod">
          <ac:chgData name="Marco Parenzan" userId="a83bbb23f3e251dc" providerId="LiveId" clId="{E131F829-1BE3-46C4-B92E-55F072A92371}" dt="2023-05-12T14:58:01.226" v="9779" actId="700"/>
          <ac:spMkLst>
            <pc:docMk/>
            <pc:sldMk cId="142891911" sldId="2147469566"/>
            <ac:spMk id="115" creationId="{E344612E-BAF0-B369-41E5-5B0744A1C2A6}"/>
          </ac:spMkLst>
        </pc:spChg>
        <pc:spChg chg="add del mod">
          <ac:chgData name="Marco Parenzan" userId="a83bbb23f3e251dc" providerId="LiveId" clId="{E131F829-1BE3-46C4-B92E-55F072A92371}" dt="2023-05-12T14:58:03.044" v="9780"/>
          <ac:spMkLst>
            <pc:docMk/>
            <pc:sldMk cId="142891911" sldId="2147469566"/>
            <ac:spMk id="116" creationId="{58ADBB01-DDCD-2666-AFF7-71B16218DA04}"/>
          </ac:spMkLst>
        </pc:spChg>
        <pc:spChg chg="mod">
          <ac:chgData name="Marco Parenzan" userId="a83bbb23f3e251dc" providerId="LiveId" clId="{E131F829-1BE3-46C4-B92E-55F072A92371}" dt="2023-05-12T14:58:06.619" v="9782" actId="207"/>
          <ac:spMkLst>
            <pc:docMk/>
            <pc:sldMk cId="142891911" sldId="2147469566"/>
            <ac:spMk id="118" creationId="{C88DB21A-6AF9-C9DD-FBFE-CE2EE52ABEB2}"/>
          </ac:spMkLst>
        </pc:spChg>
        <pc:spChg chg="mod">
          <ac:chgData name="Marco Parenzan" userId="a83bbb23f3e251dc" providerId="LiveId" clId="{E131F829-1BE3-46C4-B92E-55F072A92371}" dt="2023-05-12T14:58:06.619" v="9782" actId="207"/>
          <ac:spMkLst>
            <pc:docMk/>
            <pc:sldMk cId="142891911" sldId="2147469566"/>
            <ac:spMk id="119" creationId="{1D378135-4B13-7CA6-EFC4-DBDD4DF7D5E1}"/>
          </ac:spMkLst>
        </pc:spChg>
        <pc:spChg chg="mod">
          <ac:chgData name="Marco Parenzan" userId="a83bbb23f3e251dc" providerId="LiveId" clId="{E131F829-1BE3-46C4-B92E-55F072A92371}" dt="2023-05-12T14:58:06.619" v="9782" actId="207"/>
          <ac:spMkLst>
            <pc:docMk/>
            <pc:sldMk cId="142891911" sldId="2147469566"/>
            <ac:spMk id="120" creationId="{02EFB4F5-8F39-99DB-0D2E-5F0590CCB859}"/>
          </ac:spMkLst>
        </pc:spChg>
        <pc:spChg chg="mod">
          <ac:chgData name="Marco Parenzan" userId="a83bbb23f3e251dc" providerId="LiveId" clId="{E131F829-1BE3-46C4-B92E-55F072A92371}" dt="2023-05-12T14:58:06.619" v="9782" actId="207"/>
          <ac:spMkLst>
            <pc:docMk/>
            <pc:sldMk cId="142891911" sldId="2147469566"/>
            <ac:spMk id="121" creationId="{D982F164-E872-EA83-D224-3F05011FC4AC}"/>
          </ac:spMkLst>
        </pc:spChg>
        <pc:spChg chg="mod">
          <ac:chgData name="Marco Parenzan" userId="a83bbb23f3e251dc" providerId="LiveId" clId="{E131F829-1BE3-46C4-B92E-55F072A92371}" dt="2023-05-12T14:58:06.619" v="9782" actId="207"/>
          <ac:spMkLst>
            <pc:docMk/>
            <pc:sldMk cId="142891911" sldId="2147469566"/>
            <ac:spMk id="122" creationId="{570E2DB7-7900-F326-7E1C-B09A339640DD}"/>
          </ac:spMkLst>
        </pc:spChg>
        <pc:spChg chg="mod">
          <ac:chgData name="Marco Parenzan" userId="a83bbb23f3e251dc" providerId="LiveId" clId="{E131F829-1BE3-46C4-B92E-55F072A92371}" dt="2023-05-12T14:58:06.619" v="9782" actId="207"/>
          <ac:spMkLst>
            <pc:docMk/>
            <pc:sldMk cId="142891911" sldId="2147469566"/>
            <ac:spMk id="123" creationId="{90F6F34D-FF22-6538-459E-BE8AAB06C4EF}"/>
          </ac:spMkLst>
        </pc:spChg>
        <pc:spChg chg="mod">
          <ac:chgData name="Marco Parenzan" userId="a83bbb23f3e251dc" providerId="LiveId" clId="{E131F829-1BE3-46C4-B92E-55F072A92371}" dt="2023-05-12T14:58:06.619" v="9782" actId="207"/>
          <ac:spMkLst>
            <pc:docMk/>
            <pc:sldMk cId="142891911" sldId="2147469566"/>
            <ac:spMk id="124" creationId="{878FE1F7-29F6-7A21-369D-D980DE102BD7}"/>
          </ac:spMkLst>
        </pc:spChg>
        <pc:spChg chg="mod">
          <ac:chgData name="Marco Parenzan" userId="a83bbb23f3e251dc" providerId="LiveId" clId="{E131F829-1BE3-46C4-B92E-55F072A92371}" dt="2023-05-12T14:58:06.619" v="9782" actId="207"/>
          <ac:spMkLst>
            <pc:docMk/>
            <pc:sldMk cId="142891911" sldId="2147469566"/>
            <ac:spMk id="125" creationId="{815930D5-8EB9-3E05-A8E0-6513FB7AD4E8}"/>
          </ac:spMkLst>
        </pc:spChg>
        <pc:spChg chg="mod">
          <ac:chgData name="Marco Parenzan" userId="a83bbb23f3e251dc" providerId="LiveId" clId="{E131F829-1BE3-46C4-B92E-55F072A92371}" dt="2023-05-12T14:58:06.619" v="9782" actId="207"/>
          <ac:spMkLst>
            <pc:docMk/>
            <pc:sldMk cId="142891911" sldId="2147469566"/>
            <ac:spMk id="127" creationId="{A6046C4B-D03C-DDC6-7CC8-F58DEFADF92D}"/>
          </ac:spMkLst>
        </pc:spChg>
        <pc:spChg chg="mod">
          <ac:chgData name="Marco Parenzan" userId="a83bbb23f3e251dc" providerId="LiveId" clId="{E131F829-1BE3-46C4-B92E-55F072A92371}" dt="2023-05-12T14:58:06.619" v="9782" actId="207"/>
          <ac:spMkLst>
            <pc:docMk/>
            <pc:sldMk cId="142891911" sldId="2147469566"/>
            <ac:spMk id="128" creationId="{B2324D47-1D2C-61FC-F373-A816567F71AD}"/>
          </ac:spMkLst>
        </pc:spChg>
        <pc:spChg chg="add mod">
          <ac:chgData name="Marco Parenzan" userId="a83bbb23f3e251dc" providerId="LiveId" clId="{E131F829-1BE3-46C4-B92E-55F072A92371}" dt="2023-05-12T14:58:06.619" v="9782" actId="207"/>
          <ac:spMkLst>
            <pc:docMk/>
            <pc:sldMk cId="142891911" sldId="2147469566"/>
            <ac:spMk id="129" creationId="{E50C4A3B-39F8-450A-C924-B009313E9BB7}"/>
          </ac:spMkLst>
        </pc:spChg>
        <pc:spChg chg="mod">
          <ac:chgData name="Marco Parenzan" userId="a83bbb23f3e251dc" providerId="LiveId" clId="{E131F829-1BE3-46C4-B92E-55F072A92371}" dt="2023-05-12T14:58:06.619" v="9782" actId="207"/>
          <ac:spMkLst>
            <pc:docMk/>
            <pc:sldMk cId="142891911" sldId="2147469566"/>
            <ac:spMk id="132" creationId="{785D8F5D-267A-059E-D374-1502264A76BC}"/>
          </ac:spMkLst>
        </pc:spChg>
        <pc:spChg chg="mod">
          <ac:chgData name="Marco Parenzan" userId="a83bbb23f3e251dc" providerId="LiveId" clId="{E131F829-1BE3-46C4-B92E-55F072A92371}" dt="2023-05-12T14:58:06.619" v="9782" actId="207"/>
          <ac:spMkLst>
            <pc:docMk/>
            <pc:sldMk cId="142891911" sldId="2147469566"/>
            <ac:spMk id="133" creationId="{6A3ECF7A-6AE9-6085-B59C-6848E796B286}"/>
          </ac:spMkLst>
        </pc:spChg>
        <pc:spChg chg="mod">
          <ac:chgData name="Marco Parenzan" userId="a83bbb23f3e251dc" providerId="LiveId" clId="{E131F829-1BE3-46C4-B92E-55F072A92371}" dt="2023-05-12T14:58:06.619" v="9782" actId="207"/>
          <ac:spMkLst>
            <pc:docMk/>
            <pc:sldMk cId="142891911" sldId="2147469566"/>
            <ac:spMk id="135" creationId="{D26EECBC-93D5-C0AB-41A2-5D9873D9F5F1}"/>
          </ac:spMkLst>
        </pc:spChg>
        <pc:spChg chg="mod">
          <ac:chgData name="Marco Parenzan" userId="a83bbb23f3e251dc" providerId="LiveId" clId="{E131F829-1BE3-46C4-B92E-55F072A92371}" dt="2023-05-12T14:58:06.619" v="9782" actId="207"/>
          <ac:spMkLst>
            <pc:docMk/>
            <pc:sldMk cId="142891911" sldId="2147469566"/>
            <ac:spMk id="140" creationId="{4C5CDFE5-AFCF-D27F-B0FE-CD37AC075687}"/>
          </ac:spMkLst>
        </pc:spChg>
        <pc:spChg chg="mod">
          <ac:chgData name="Marco Parenzan" userId="a83bbb23f3e251dc" providerId="LiveId" clId="{E131F829-1BE3-46C4-B92E-55F072A92371}" dt="2023-05-12T14:58:06.619" v="9782" actId="207"/>
          <ac:spMkLst>
            <pc:docMk/>
            <pc:sldMk cId="142891911" sldId="2147469566"/>
            <ac:spMk id="141" creationId="{14BA583A-905D-58D3-3F11-C1F043B9BAFF}"/>
          </ac:spMkLst>
        </pc:spChg>
        <pc:spChg chg="mod">
          <ac:chgData name="Marco Parenzan" userId="a83bbb23f3e251dc" providerId="LiveId" clId="{E131F829-1BE3-46C4-B92E-55F072A92371}" dt="2023-05-12T14:58:06.619" v="9782" actId="207"/>
          <ac:spMkLst>
            <pc:docMk/>
            <pc:sldMk cId="142891911" sldId="2147469566"/>
            <ac:spMk id="142" creationId="{327CAEA2-6CFB-9E95-C6E6-28AA9DE92B51}"/>
          </ac:spMkLst>
        </pc:spChg>
        <pc:spChg chg="mod">
          <ac:chgData name="Marco Parenzan" userId="a83bbb23f3e251dc" providerId="LiveId" clId="{E131F829-1BE3-46C4-B92E-55F072A92371}" dt="2023-05-12T14:58:06.619" v="9782" actId="207"/>
          <ac:spMkLst>
            <pc:docMk/>
            <pc:sldMk cId="142891911" sldId="2147469566"/>
            <ac:spMk id="145" creationId="{214C55F5-5784-B736-C86A-EC12ACFE4340}"/>
          </ac:spMkLst>
        </pc:spChg>
        <pc:spChg chg="mod">
          <ac:chgData name="Marco Parenzan" userId="a83bbb23f3e251dc" providerId="LiveId" clId="{E131F829-1BE3-46C4-B92E-55F072A92371}" dt="2023-05-12T14:58:06.619" v="9782" actId="207"/>
          <ac:spMkLst>
            <pc:docMk/>
            <pc:sldMk cId="142891911" sldId="2147469566"/>
            <ac:spMk id="146" creationId="{F968E071-EF1D-6333-07DC-507F57BA1840}"/>
          </ac:spMkLst>
        </pc:spChg>
        <pc:spChg chg="mod">
          <ac:chgData name="Marco Parenzan" userId="a83bbb23f3e251dc" providerId="LiveId" clId="{E131F829-1BE3-46C4-B92E-55F072A92371}" dt="2023-05-12T14:58:06.619" v="9782" actId="207"/>
          <ac:spMkLst>
            <pc:docMk/>
            <pc:sldMk cId="142891911" sldId="2147469566"/>
            <ac:spMk id="147" creationId="{5DCFFDB6-58EA-CD14-DEAD-13302A7BC146}"/>
          </ac:spMkLst>
        </pc:spChg>
        <pc:spChg chg="mod">
          <ac:chgData name="Marco Parenzan" userId="a83bbb23f3e251dc" providerId="LiveId" clId="{E131F829-1BE3-46C4-B92E-55F072A92371}" dt="2023-05-12T14:58:06.619" v="9782" actId="207"/>
          <ac:spMkLst>
            <pc:docMk/>
            <pc:sldMk cId="142891911" sldId="2147469566"/>
            <ac:spMk id="148" creationId="{094AE43E-7FEF-284C-157E-F465B9C6A9D4}"/>
          </ac:spMkLst>
        </pc:spChg>
        <pc:spChg chg="mod">
          <ac:chgData name="Marco Parenzan" userId="a83bbb23f3e251dc" providerId="LiveId" clId="{E131F829-1BE3-46C4-B92E-55F072A92371}" dt="2023-05-12T14:58:06.619" v="9782" actId="207"/>
          <ac:spMkLst>
            <pc:docMk/>
            <pc:sldMk cId="142891911" sldId="2147469566"/>
            <ac:spMk id="149" creationId="{08E11136-5001-0359-A0D9-13567AE84362}"/>
          </ac:spMkLst>
        </pc:spChg>
        <pc:spChg chg="mod">
          <ac:chgData name="Marco Parenzan" userId="a83bbb23f3e251dc" providerId="LiveId" clId="{E131F829-1BE3-46C4-B92E-55F072A92371}" dt="2023-05-12T14:58:06.619" v="9782" actId="207"/>
          <ac:spMkLst>
            <pc:docMk/>
            <pc:sldMk cId="142891911" sldId="2147469566"/>
            <ac:spMk id="150" creationId="{EF9F2827-81F5-DE72-FA59-588E20A8BA7C}"/>
          </ac:spMkLst>
        </pc:spChg>
        <pc:spChg chg="mod">
          <ac:chgData name="Marco Parenzan" userId="a83bbb23f3e251dc" providerId="LiveId" clId="{E131F829-1BE3-46C4-B92E-55F072A92371}" dt="2023-05-12T14:58:06.619" v="9782" actId="207"/>
          <ac:spMkLst>
            <pc:docMk/>
            <pc:sldMk cId="142891911" sldId="2147469566"/>
            <ac:spMk id="151" creationId="{EEF01300-FDDD-4E88-14AB-1F65411CABE4}"/>
          </ac:spMkLst>
        </pc:spChg>
        <pc:spChg chg="mod">
          <ac:chgData name="Marco Parenzan" userId="a83bbb23f3e251dc" providerId="LiveId" clId="{E131F829-1BE3-46C4-B92E-55F072A92371}" dt="2023-05-12T14:58:06.619" v="9782" actId="207"/>
          <ac:spMkLst>
            <pc:docMk/>
            <pc:sldMk cId="142891911" sldId="2147469566"/>
            <ac:spMk id="152" creationId="{7FB0DB54-FBD0-E6A5-C5BB-74DEEE067E1A}"/>
          </ac:spMkLst>
        </pc:spChg>
        <pc:spChg chg="mod">
          <ac:chgData name="Marco Parenzan" userId="a83bbb23f3e251dc" providerId="LiveId" clId="{E131F829-1BE3-46C4-B92E-55F072A92371}" dt="2023-05-12T14:58:06.619" v="9782" actId="207"/>
          <ac:spMkLst>
            <pc:docMk/>
            <pc:sldMk cId="142891911" sldId="2147469566"/>
            <ac:spMk id="153" creationId="{CD5AE2B6-495F-BF89-6D7D-25C18C25E65E}"/>
          </ac:spMkLst>
        </pc:spChg>
        <pc:spChg chg="mod">
          <ac:chgData name="Marco Parenzan" userId="a83bbb23f3e251dc" providerId="LiveId" clId="{E131F829-1BE3-46C4-B92E-55F072A92371}" dt="2023-05-12T14:58:06.619" v="9782" actId="207"/>
          <ac:spMkLst>
            <pc:docMk/>
            <pc:sldMk cId="142891911" sldId="2147469566"/>
            <ac:spMk id="154" creationId="{42F584A2-5F56-83E7-F181-FFB7B57626C1}"/>
          </ac:spMkLst>
        </pc:spChg>
        <pc:spChg chg="mod">
          <ac:chgData name="Marco Parenzan" userId="a83bbb23f3e251dc" providerId="LiveId" clId="{E131F829-1BE3-46C4-B92E-55F072A92371}" dt="2023-05-12T14:58:06.619" v="9782" actId="207"/>
          <ac:spMkLst>
            <pc:docMk/>
            <pc:sldMk cId="142891911" sldId="2147469566"/>
            <ac:spMk id="155" creationId="{0B8A57FA-B64D-60B1-75D7-9B52D0E896FB}"/>
          </ac:spMkLst>
        </pc:spChg>
        <pc:spChg chg="mod">
          <ac:chgData name="Marco Parenzan" userId="a83bbb23f3e251dc" providerId="LiveId" clId="{E131F829-1BE3-46C4-B92E-55F072A92371}" dt="2023-05-12T14:58:06.619" v="9782" actId="207"/>
          <ac:spMkLst>
            <pc:docMk/>
            <pc:sldMk cId="142891911" sldId="2147469566"/>
            <ac:spMk id="156" creationId="{A97D26DE-5BA6-A0C3-5E6A-1E92BD0DD857}"/>
          </ac:spMkLst>
        </pc:spChg>
        <pc:spChg chg="mod">
          <ac:chgData name="Marco Parenzan" userId="a83bbb23f3e251dc" providerId="LiveId" clId="{E131F829-1BE3-46C4-B92E-55F072A92371}" dt="2023-05-12T14:58:06.619" v="9782" actId="207"/>
          <ac:spMkLst>
            <pc:docMk/>
            <pc:sldMk cId="142891911" sldId="2147469566"/>
            <ac:spMk id="157" creationId="{56655765-3702-A526-1AB2-F0A43BD065B3}"/>
          </ac:spMkLst>
        </pc:spChg>
        <pc:spChg chg="mod">
          <ac:chgData name="Marco Parenzan" userId="a83bbb23f3e251dc" providerId="LiveId" clId="{E131F829-1BE3-46C4-B92E-55F072A92371}" dt="2023-05-12T14:58:06.619" v="9782" actId="207"/>
          <ac:spMkLst>
            <pc:docMk/>
            <pc:sldMk cId="142891911" sldId="2147469566"/>
            <ac:spMk id="158" creationId="{8AF5FD9B-5A1D-D0FF-FF5B-1A768F5C3B97}"/>
          </ac:spMkLst>
        </pc:spChg>
        <pc:spChg chg="mod">
          <ac:chgData name="Marco Parenzan" userId="a83bbb23f3e251dc" providerId="LiveId" clId="{E131F829-1BE3-46C4-B92E-55F072A92371}" dt="2023-05-12T14:58:06.619" v="9782" actId="207"/>
          <ac:spMkLst>
            <pc:docMk/>
            <pc:sldMk cId="142891911" sldId="2147469566"/>
            <ac:spMk id="159" creationId="{CF35E63E-5D99-1A07-1588-E3AD82248762}"/>
          </ac:spMkLst>
        </pc:spChg>
        <pc:spChg chg="mod">
          <ac:chgData name="Marco Parenzan" userId="a83bbb23f3e251dc" providerId="LiveId" clId="{E131F829-1BE3-46C4-B92E-55F072A92371}" dt="2023-05-12T14:58:06.619" v="9782" actId="207"/>
          <ac:spMkLst>
            <pc:docMk/>
            <pc:sldMk cId="142891911" sldId="2147469566"/>
            <ac:spMk id="160" creationId="{A54A23AC-BDE1-0B6E-731C-7D05F732D773}"/>
          </ac:spMkLst>
        </pc:spChg>
        <pc:spChg chg="add mod">
          <ac:chgData name="Marco Parenzan" userId="a83bbb23f3e251dc" providerId="LiveId" clId="{E131F829-1BE3-46C4-B92E-55F072A92371}" dt="2023-05-12T14:58:06.619" v="9782" actId="207"/>
          <ac:spMkLst>
            <pc:docMk/>
            <pc:sldMk cId="142891911" sldId="2147469566"/>
            <ac:spMk id="161" creationId="{BFB7842D-1E3D-AC74-EA3C-39DF7F8F2340}"/>
          </ac:spMkLst>
        </pc:spChg>
        <pc:spChg chg="mod">
          <ac:chgData name="Marco Parenzan" userId="a83bbb23f3e251dc" providerId="LiveId" clId="{E131F829-1BE3-46C4-B92E-55F072A92371}" dt="2023-05-12T14:58:06.619" v="9782" actId="207"/>
          <ac:spMkLst>
            <pc:docMk/>
            <pc:sldMk cId="142891911" sldId="2147469566"/>
            <ac:spMk id="163" creationId="{75B59A53-97AC-7DF1-89EC-D8B7D826F098}"/>
          </ac:spMkLst>
        </pc:spChg>
        <pc:spChg chg="mod">
          <ac:chgData name="Marco Parenzan" userId="a83bbb23f3e251dc" providerId="LiveId" clId="{E131F829-1BE3-46C4-B92E-55F072A92371}" dt="2023-05-12T14:58:06.619" v="9782" actId="207"/>
          <ac:spMkLst>
            <pc:docMk/>
            <pc:sldMk cId="142891911" sldId="2147469566"/>
            <ac:spMk id="164" creationId="{FB339E82-BAFB-2D35-0D22-4928CC0EAB5B}"/>
          </ac:spMkLst>
        </pc:spChg>
        <pc:spChg chg="mod">
          <ac:chgData name="Marco Parenzan" userId="a83bbb23f3e251dc" providerId="LiveId" clId="{E131F829-1BE3-46C4-B92E-55F072A92371}" dt="2023-05-12T14:58:06.619" v="9782" actId="207"/>
          <ac:spMkLst>
            <pc:docMk/>
            <pc:sldMk cId="142891911" sldId="2147469566"/>
            <ac:spMk id="165" creationId="{7392CE33-D4F4-0B54-05BB-B8BE02D7952A}"/>
          </ac:spMkLst>
        </pc:spChg>
        <pc:spChg chg="mod">
          <ac:chgData name="Marco Parenzan" userId="a83bbb23f3e251dc" providerId="LiveId" clId="{E131F829-1BE3-46C4-B92E-55F072A92371}" dt="2023-05-12T14:58:06.619" v="9782" actId="207"/>
          <ac:spMkLst>
            <pc:docMk/>
            <pc:sldMk cId="142891911" sldId="2147469566"/>
            <ac:spMk id="166" creationId="{442921DC-7476-B3C6-6381-49D50DD1FCF1}"/>
          </ac:spMkLst>
        </pc:spChg>
        <pc:spChg chg="mod">
          <ac:chgData name="Marco Parenzan" userId="a83bbb23f3e251dc" providerId="LiveId" clId="{E131F829-1BE3-46C4-B92E-55F072A92371}" dt="2023-05-12T14:58:06.619" v="9782" actId="207"/>
          <ac:spMkLst>
            <pc:docMk/>
            <pc:sldMk cId="142891911" sldId="2147469566"/>
            <ac:spMk id="167" creationId="{7447DD24-4311-BB6E-1C43-C82BD4A73E34}"/>
          </ac:spMkLst>
        </pc:spChg>
        <pc:spChg chg="mod">
          <ac:chgData name="Marco Parenzan" userId="a83bbb23f3e251dc" providerId="LiveId" clId="{E131F829-1BE3-46C4-B92E-55F072A92371}" dt="2023-05-12T14:58:06.619" v="9782" actId="207"/>
          <ac:spMkLst>
            <pc:docMk/>
            <pc:sldMk cId="142891911" sldId="2147469566"/>
            <ac:spMk id="168" creationId="{710A1F2F-B9D6-E4E4-86C2-8D8240F48F88}"/>
          </ac:spMkLst>
        </pc:spChg>
        <pc:spChg chg="mod">
          <ac:chgData name="Marco Parenzan" userId="a83bbb23f3e251dc" providerId="LiveId" clId="{E131F829-1BE3-46C4-B92E-55F072A92371}" dt="2023-05-12T14:58:06.619" v="9782" actId="207"/>
          <ac:spMkLst>
            <pc:docMk/>
            <pc:sldMk cId="142891911" sldId="2147469566"/>
            <ac:spMk id="169" creationId="{1EB716E2-6FBA-C2FD-34A3-75CC92D0604D}"/>
          </ac:spMkLst>
        </pc:spChg>
        <pc:spChg chg="mod">
          <ac:chgData name="Marco Parenzan" userId="a83bbb23f3e251dc" providerId="LiveId" clId="{E131F829-1BE3-46C4-B92E-55F072A92371}" dt="2023-05-12T14:58:06.619" v="9782" actId="207"/>
          <ac:spMkLst>
            <pc:docMk/>
            <pc:sldMk cId="142891911" sldId="2147469566"/>
            <ac:spMk id="170" creationId="{3FD71799-DD63-1935-4146-6766C4F1211C}"/>
          </ac:spMkLst>
        </pc:spChg>
        <pc:spChg chg="mod">
          <ac:chgData name="Marco Parenzan" userId="a83bbb23f3e251dc" providerId="LiveId" clId="{E131F829-1BE3-46C4-B92E-55F072A92371}" dt="2023-05-12T14:58:06.619" v="9782" actId="207"/>
          <ac:spMkLst>
            <pc:docMk/>
            <pc:sldMk cId="142891911" sldId="2147469566"/>
            <ac:spMk id="171" creationId="{02B991C3-3A3D-DEB3-8024-C6C6D217978C}"/>
          </ac:spMkLst>
        </pc:spChg>
        <pc:spChg chg="mod">
          <ac:chgData name="Marco Parenzan" userId="a83bbb23f3e251dc" providerId="LiveId" clId="{E131F829-1BE3-46C4-B92E-55F072A92371}" dt="2023-05-12T14:58:06.619" v="9782" actId="207"/>
          <ac:spMkLst>
            <pc:docMk/>
            <pc:sldMk cId="142891911" sldId="2147469566"/>
            <ac:spMk id="172" creationId="{C1411F69-3658-8891-D775-01B1112AC8AE}"/>
          </ac:spMkLst>
        </pc:spChg>
        <pc:spChg chg="mod">
          <ac:chgData name="Marco Parenzan" userId="a83bbb23f3e251dc" providerId="LiveId" clId="{E131F829-1BE3-46C4-B92E-55F072A92371}" dt="2023-05-12T14:58:06.619" v="9782" actId="207"/>
          <ac:spMkLst>
            <pc:docMk/>
            <pc:sldMk cId="142891911" sldId="2147469566"/>
            <ac:spMk id="173" creationId="{8CE99DB8-0171-C4C1-55BE-7A888EDFF9AB}"/>
          </ac:spMkLst>
        </pc:spChg>
        <pc:spChg chg="mod">
          <ac:chgData name="Marco Parenzan" userId="a83bbb23f3e251dc" providerId="LiveId" clId="{E131F829-1BE3-46C4-B92E-55F072A92371}" dt="2023-05-12T14:58:06.619" v="9782" actId="207"/>
          <ac:spMkLst>
            <pc:docMk/>
            <pc:sldMk cId="142891911" sldId="2147469566"/>
            <ac:spMk id="174" creationId="{B3F532DE-E448-9917-A7B4-2DFDDD7B2C05}"/>
          </ac:spMkLst>
        </pc:spChg>
        <pc:spChg chg="mod">
          <ac:chgData name="Marco Parenzan" userId="a83bbb23f3e251dc" providerId="LiveId" clId="{E131F829-1BE3-46C4-B92E-55F072A92371}" dt="2023-05-12T14:58:06.619" v="9782" actId="207"/>
          <ac:spMkLst>
            <pc:docMk/>
            <pc:sldMk cId="142891911" sldId="2147469566"/>
            <ac:spMk id="175" creationId="{9AFE695E-7BFA-871A-87EC-BE7FCA495C46}"/>
          </ac:spMkLst>
        </pc:spChg>
        <pc:spChg chg="mod">
          <ac:chgData name="Marco Parenzan" userId="a83bbb23f3e251dc" providerId="LiveId" clId="{E131F829-1BE3-46C4-B92E-55F072A92371}" dt="2023-05-12T14:58:06.619" v="9782" actId="207"/>
          <ac:spMkLst>
            <pc:docMk/>
            <pc:sldMk cId="142891911" sldId="2147469566"/>
            <ac:spMk id="176" creationId="{E1FB3FF3-F519-F608-50F7-3F6CAD77DA8B}"/>
          </ac:spMkLst>
        </pc:spChg>
        <pc:spChg chg="mod">
          <ac:chgData name="Marco Parenzan" userId="a83bbb23f3e251dc" providerId="LiveId" clId="{E131F829-1BE3-46C4-B92E-55F072A92371}" dt="2023-05-12T14:58:06.619" v="9782" actId="207"/>
          <ac:spMkLst>
            <pc:docMk/>
            <pc:sldMk cId="142891911" sldId="2147469566"/>
            <ac:spMk id="178" creationId="{9CB75528-ED9F-125D-48DF-85A640E8E98A}"/>
          </ac:spMkLst>
        </pc:spChg>
        <pc:spChg chg="mod">
          <ac:chgData name="Marco Parenzan" userId="a83bbb23f3e251dc" providerId="LiveId" clId="{E131F829-1BE3-46C4-B92E-55F072A92371}" dt="2023-05-12T14:58:06.619" v="9782" actId="207"/>
          <ac:spMkLst>
            <pc:docMk/>
            <pc:sldMk cId="142891911" sldId="2147469566"/>
            <ac:spMk id="179" creationId="{66F2C5F6-0263-706F-BC97-B8A0D76ECC0E}"/>
          </ac:spMkLst>
        </pc:spChg>
        <pc:spChg chg="mod">
          <ac:chgData name="Marco Parenzan" userId="a83bbb23f3e251dc" providerId="LiveId" clId="{E131F829-1BE3-46C4-B92E-55F072A92371}" dt="2023-05-12T14:58:06.619" v="9782" actId="207"/>
          <ac:spMkLst>
            <pc:docMk/>
            <pc:sldMk cId="142891911" sldId="2147469566"/>
            <ac:spMk id="180" creationId="{0D095E3E-26C6-0919-0820-B21EB4959CEA}"/>
          </ac:spMkLst>
        </pc:spChg>
        <pc:spChg chg="add mod">
          <ac:chgData name="Marco Parenzan" userId="a83bbb23f3e251dc" providerId="LiveId" clId="{E131F829-1BE3-46C4-B92E-55F072A92371}" dt="2023-05-12T14:58:06.619" v="9782" actId="207"/>
          <ac:spMkLst>
            <pc:docMk/>
            <pc:sldMk cId="142891911" sldId="2147469566"/>
            <ac:spMk id="181" creationId="{E4956075-07EB-FD83-4285-B9EC80D973CA}"/>
          </ac:spMkLst>
        </pc:spChg>
        <pc:spChg chg="mod">
          <ac:chgData name="Marco Parenzan" userId="a83bbb23f3e251dc" providerId="LiveId" clId="{E131F829-1BE3-46C4-B92E-55F072A92371}" dt="2023-05-12T14:58:06.619" v="9782" actId="207"/>
          <ac:spMkLst>
            <pc:docMk/>
            <pc:sldMk cId="142891911" sldId="2147469566"/>
            <ac:spMk id="183" creationId="{E92A859C-BA87-8F11-8CE5-9100932C441A}"/>
          </ac:spMkLst>
        </pc:spChg>
        <pc:spChg chg="mod">
          <ac:chgData name="Marco Parenzan" userId="a83bbb23f3e251dc" providerId="LiveId" clId="{E131F829-1BE3-46C4-B92E-55F072A92371}" dt="2023-05-12T14:58:06.619" v="9782" actId="207"/>
          <ac:spMkLst>
            <pc:docMk/>
            <pc:sldMk cId="142891911" sldId="2147469566"/>
            <ac:spMk id="184" creationId="{73B57F31-CC0C-1D70-2017-B081432D976E}"/>
          </ac:spMkLst>
        </pc:spChg>
        <pc:spChg chg="mod">
          <ac:chgData name="Marco Parenzan" userId="a83bbb23f3e251dc" providerId="LiveId" clId="{E131F829-1BE3-46C4-B92E-55F072A92371}" dt="2023-05-12T14:58:06.619" v="9782" actId="207"/>
          <ac:spMkLst>
            <pc:docMk/>
            <pc:sldMk cId="142891911" sldId="2147469566"/>
            <ac:spMk id="185" creationId="{83D0BD8C-5306-5B97-928F-0A8298C226BA}"/>
          </ac:spMkLst>
        </pc:spChg>
        <pc:spChg chg="mod">
          <ac:chgData name="Marco Parenzan" userId="a83bbb23f3e251dc" providerId="LiveId" clId="{E131F829-1BE3-46C4-B92E-55F072A92371}" dt="2023-05-12T14:58:06.619" v="9782" actId="207"/>
          <ac:spMkLst>
            <pc:docMk/>
            <pc:sldMk cId="142891911" sldId="2147469566"/>
            <ac:spMk id="186" creationId="{6390AB4B-CD00-36E9-9AEC-4EC9909A3323}"/>
          </ac:spMkLst>
        </pc:spChg>
        <pc:spChg chg="mod">
          <ac:chgData name="Marco Parenzan" userId="a83bbb23f3e251dc" providerId="LiveId" clId="{E131F829-1BE3-46C4-B92E-55F072A92371}" dt="2023-05-12T14:58:06.619" v="9782" actId="207"/>
          <ac:spMkLst>
            <pc:docMk/>
            <pc:sldMk cId="142891911" sldId="2147469566"/>
            <ac:spMk id="187" creationId="{ACF2EBEE-807B-A9DD-2ADA-D68363891CF7}"/>
          </ac:spMkLst>
        </pc:spChg>
        <pc:spChg chg="mod">
          <ac:chgData name="Marco Parenzan" userId="a83bbb23f3e251dc" providerId="LiveId" clId="{E131F829-1BE3-46C4-B92E-55F072A92371}" dt="2023-05-12T14:58:06.619" v="9782" actId="207"/>
          <ac:spMkLst>
            <pc:docMk/>
            <pc:sldMk cId="142891911" sldId="2147469566"/>
            <ac:spMk id="189" creationId="{295CF103-9E15-8DD3-82D7-8FAD067EDCB7}"/>
          </ac:spMkLst>
        </pc:spChg>
        <pc:spChg chg="mod">
          <ac:chgData name="Marco Parenzan" userId="a83bbb23f3e251dc" providerId="LiveId" clId="{E131F829-1BE3-46C4-B92E-55F072A92371}" dt="2023-05-12T14:58:06.619" v="9782" actId="207"/>
          <ac:spMkLst>
            <pc:docMk/>
            <pc:sldMk cId="142891911" sldId="2147469566"/>
            <ac:spMk id="190" creationId="{6AB4385F-D783-9F2A-4BCF-A9CC2D09C264}"/>
          </ac:spMkLst>
        </pc:spChg>
        <pc:spChg chg="mod">
          <ac:chgData name="Marco Parenzan" userId="a83bbb23f3e251dc" providerId="LiveId" clId="{E131F829-1BE3-46C4-B92E-55F072A92371}" dt="2023-05-12T14:58:06.619" v="9782" actId="207"/>
          <ac:spMkLst>
            <pc:docMk/>
            <pc:sldMk cId="142891911" sldId="2147469566"/>
            <ac:spMk id="191" creationId="{885A5827-138D-07BE-A99F-4205D9D5FD92}"/>
          </ac:spMkLst>
        </pc:spChg>
        <pc:spChg chg="mod">
          <ac:chgData name="Marco Parenzan" userId="a83bbb23f3e251dc" providerId="LiveId" clId="{E131F829-1BE3-46C4-B92E-55F072A92371}" dt="2023-05-12T14:58:06.619" v="9782" actId="207"/>
          <ac:spMkLst>
            <pc:docMk/>
            <pc:sldMk cId="142891911" sldId="2147469566"/>
            <ac:spMk id="192" creationId="{126C0A72-31B5-A0F8-305F-267122984460}"/>
          </ac:spMkLst>
        </pc:spChg>
        <pc:spChg chg="mod">
          <ac:chgData name="Marco Parenzan" userId="a83bbb23f3e251dc" providerId="LiveId" clId="{E131F829-1BE3-46C4-B92E-55F072A92371}" dt="2023-05-12T14:58:06.619" v="9782" actId="207"/>
          <ac:spMkLst>
            <pc:docMk/>
            <pc:sldMk cId="142891911" sldId="2147469566"/>
            <ac:spMk id="193" creationId="{4BE9E19B-88F1-849B-3AFB-D0326C2436F0}"/>
          </ac:spMkLst>
        </pc:spChg>
        <pc:spChg chg="add mod">
          <ac:chgData name="Marco Parenzan" userId="a83bbb23f3e251dc" providerId="LiveId" clId="{E131F829-1BE3-46C4-B92E-55F072A92371}" dt="2023-05-12T14:58:06.619" v="9782" actId="207"/>
          <ac:spMkLst>
            <pc:docMk/>
            <pc:sldMk cId="142891911" sldId="2147469566"/>
            <ac:spMk id="194" creationId="{8A0D56DD-4C27-95B8-A2AF-377C34DAFDAD}"/>
          </ac:spMkLst>
        </pc:spChg>
        <pc:spChg chg="mod">
          <ac:chgData name="Marco Parenzan" userId="a83bbb23f3e251dc" providerId="LiveId" clId="{E131F829-1BE3-46C4-B92E-55F072A92371}" dt="2023-05-12T14:58:06.619" v="9782" actId="207"/>
          <ac:spMkLst>
            <pc:docMk/>
            <pc:sldMk cId="142891911" sldId="2147469566"/>
            <ac:spMk id="196" creationId="{B9BD8BE7-5A84-AF1C-0134-E0A186E547A6}"/>
          </ac:spMkLst>
        </pc:spChg>
        <pc:spChg chg="mod">
          <ac:chgData name="Marco Parenzan" userId="a83bbb23f3e251dc" providerId="LiveId" clId="{E131F829-1BE3-46C4-B92E-55F072A92371}" dt="2023-05-12T14:58:06.619" v="9782" actId="207"/>
          <ac:spMkLst>
            <pc:docMk/>
            <pc:sldMk cId="142891911" sldId="2147469566"/>
            <ac:spMk id="197" creationId="{8C4C0A82-19AA-2292-5907-7AD6456621ED}"/>
          </ac:spMkLst>
        </pc:spChg>
        <pc:spChg chg="mod">
          <ac:chgData name="Marco Parenzan" userId="a83bbb23f3e251dc" providerId="LiveId" clId="{E131F829-1BE3-46C4-B92E-55F072A92371}" dt="2023-05-12T14:58:06.619" v="9782" actId="207"/>
          <ac:spMkLst>
            <pc:docMk/>
            <pc:sldMk cId="142891911" sldId="2147469566"/>
            <ac:spMk id="198" creationId="{9B147599-5AA1-77A8-AC2F-7A7394780E14}"/>
          </ac:spMkLst>
        </pc:spChg>
        <pc:spChg chg="add mod">
          <ac:chgData name="Marco Parenzan" userId="a83bbb23f3e251dc" providerId="LiveId" clId="{E131F829-1BE3-46C4-B92E-55F072A92371}" dt="2023-05-12T14:58:06.619" v="9782" actId="207"/>
          <ac:spMkLst>
            <pc:docMk/>
            <pc:sldMk cId="142891911" sldId="2147469566"/>
            <ac:spMk id="199" creationId="{E85EF8B7-EC2A-5051-82EF-836F4CAB9E18}"/>
          </ac:spMkLst>
        </pc:spChg>
        <pc:spChg chg="mod">
          <ac:chgData name="Marco Parenzan" userId="a83bbb23f3e251dc" providerId="LiveId" clId="{E131F829-1BE3-46C4-B92E-55F072A92371}" dt="2023-05-12T14:58:06.619" v="9782" actId="207"/>
          <ac:spMkLst>
            <pc:docMk/>
            <pc:sldMk cId="142891911" sldId="2147469566"/>
            <ac:spMk id="201" creationId="{54B0344B-067C-DABA-2135-3310CAFBDBC0}"/>
          </ac:spMkLst>
        </pc:spChg>
        <pc:spChg chg="mod">
          <ac:chgData name="Marco Parenzan" userId="a83bbb23f3e251dc" providerId="LiveId" clId="{E131F829-1BE3-46C4-B92E-55F072A92371}" dt="2023-05-12T14:58:06.619" v="9782" actId="207"/>
          <ac:spMkLst>
            <pc:docMk/>
            <pc:sldMk cId="142891911" sldId="2147469566"/>
            <ac:spMk id="202" creationId="{47D576B0-AC99-3208-6D01-7F348723C147}"/>
          </ac:spMkLst>
        </pc:spChg>
        <pc:spChg chg="mod">
          <ac:chgData name="Marco Parenzan" userId="a83bbb23f3e251dc" providerId="LiveId" clId="{E131F829-1BE3-46C4-B92E-55F072A92371}" dt="2023-05-12T14:58:06.619" v="9782" actId="207"/>
          <ac:spMkLst>
            <pc:docMk/>
            <pc:sldMk cId="142891911" sldId="2147469566"/>
            <ac:spMk id="203" creationId="{40FE8F6F-528A-BDEE-1313-1D25F8A609E3}"/>
          </ac:spMkLst>
        </pc:spChg>
        <pc:spChg chg="mod">
          <ac:chgData name="Marco Parenzan" userId="a83bbb23f3e251dc" providerId="LiveId" clId="{E131F829-1BE3-46C4-B92E-55F072A92371}" dt="2023-05-12T14:58:06.619" v="9782" actId="207"/>
          <ac:spMkLst>
            <pc:docMk/>
            <pc:sldMk cId="142891911" sldId="2147469566"/>
            <ac:spMk id="204" creationId="{85275198-C99D-5CB4-96BE-2374E24E2A9B}"/>
          </ac:spMkLst>
        </pc:spChg>
        <pc:spChg chg="add mod">
          <ac:chgData name="Marco Parenzan" userId="a83bbb23f3e251dc" providerId="LiveId" clId="{E131F829-1BE3-46C4-B92E-55F072A92371}" dt="2023-05-12T14:58:06.619" v="9782" actId="207"/>
          <ac:spMkLst>
            <pc:docMk/>
            <pc:sldMk cId="142891911" sldId="2147469566"/>
            <ac:spMk id="205" creationId="{5FACCB59-A22B-4351-12C3-48DE25730FCD}"/>
          </ac:spMkLst>
        </pc:spChg>
        <pc:grpChg chg="add del">
          <ac:chgData name="Marco Parenzan" userId="a83bbb23f3e251dc" providerId="LiveId" clId="{E131F829-1BE3-46C4-B92E-55F072A92371}" dt="2023-05-12T14:57:53.269" v="9772" actId="21"/>
          <ac:grpSpMkLst>
            <pc:docMk/>
            <pc:sldMk cId="142891911" sldId="2147469566"/>
            <ac:grpSpMk id="6" creationId="{BF791A70-6A1B-4240-8030-1A0774E04175}"/>
          </ac:grpSpMkLst>
        </pc:grpChg>
        <pc:grpChg chg="add del">
          <ac:chgData name="Marco Parenzan" userId="a83bbb23f3e251dc" providerId="LiveId" clId="{E131F829-1BE3-46C4-B92E-55F072A92371}" dt="2023-05-12T14:57:53.269" v="9772" actId="21"/>
          <ac:grpSpMkLst>
            <pc:docMk/>
            <pc:sldMk cId="142891911" sldId="2147469566"/>
            <ac:grpSpMk id="25" creationId="{7D6F0EE1-F78A-4470-8181-5F830F26F3FD}"/>
          </ac:grpSpMkLst>
        </pc:grpChg>
        <pc:grpChg chg="add del">
          <ac:chgData name="Marco Parenzan" userId="a83bbb23f3e251dc" providerId="LiveId" clId="{E131F829-1BE3-46C4-B92E-55F072A92371}" dt="2023-05-12T14:57:53.269" v="9772" actId="21"/>
          <ac:grpSpMkLst>
            <pc:docMk/>
            <pc:sldMk cId="142891911" sldId="2147469566"/>
            <ac:grpSpMk id="56" creationId="{2B1C5A4D-0ECE-439D-92DF-6854534CC4E2}"/>
          </ac:grpSpMkLst>
        </pc:grpChg>
        <pc:grpChg chg="add del">
          <ac:chgData name="Marco Parenzan" userId="a83bbb23f3e251dc" providerId="LiveId" clId="{E131F829-1BE3-46C4-B92E-55F072A92371}" dt="2023-05-12T14:57:53.269" v="9772" actId="21"/>
          <ac:grpSpMkLst>
            <pc:docMk/>
            <pc:sldMk cId="142891911" sldId="2147469566"/>
            <ac:grpSpMk id="68" creationId="{C387ACC2-009E-4E7C-870F-0A485A0B5CBD}"/>
          </ac:grpSpMkLst>
        </pc:grpChg>
        <pc:grpChg chg="add del">
          <ac:chgData name="Marco Parenzan" userId="a83bbb23f3e251dc" providerId="LiveId" clId="{E131F829-1BE3-46C4-B92E-55F072A92371}" dt="2023-05-12T14:57:53.269" v="9772" actId="21"/>
          <ac:grpSpMkLst>
            <pc:docMk/>
            <pc:sldMk cId="142891911" sldId="2147469566"/>
            <ac:grpSpMk id="86" creationId="{5BA65EBA-BFC4-4442-9A00-97E0AB136419}"/>
          </ac:grpSpMkLst>
        </pc:grpChg>
        <pc:grpChg chg="add del">
          <ac:chgData name="Marco Parenzan" userId="a83bbb23f3e251dc" providerId="LiveId" clId="{E131F829-1BE3-46C4-B92E-55F072A92371}" dt="2023-05-12T14:57:53.269" v="9772" actId="21"/>
          <ac:grpSpMkLst>
            <pc:docMk/>
            <pc:sldMk cId="142891911" sldId="2147469566"/>
            <ac:grpSpMk id="93" creationId="{AC585AE1-43CB-42DE-BA30-1F82C5BBCCC8}"/>
          </ac:grpSpMkLst>
        </pc:grpChg>
        <pc:grpChg chg="add mod">
          <ac:chgData name="Marco Parenzan" userId="a83bbb23f3e251dc" providerId="LiveId" clId="{E131F829-1BE3-46C4-B92E-55F072A92371}" dt="2023-05-12T14:58:04.213" v="9781"/>
          <ac:grpSpMkLst>
            <pc:docMk/>
            <pc:sldMk cId="142891911" sldId="2147469566"/>
            <ac:grpSpMk id="117" creationId="{46405550-AACC-0CE9-6273-24BC2D37D109}"/>
          </ac:grpSpMkLst>
        </pc:grpChg>
        <pc:grpChg chg="mod">
          <ac:chgData name="Marco Parenzan" userId="a83bbb23f3e251dc" providerId="LiveId" clId="{E131F829-1BE3-46C4-B92E-55F072A92371}" dt="2023-05-12T14:58:04.213" v="9781"/>
          <ac:grpSpMkLst>
            <pc:docMk/>
            <pc:sldMk cId="142891911" sldId="2147469566"/>
            <ac:grpSpMk id="126" creationId="{31CCAF22-0172-5C24-6AC8-A3C90A88A127}"/>
          </ac:grpSpMkLst>
        </pc:grpChg>
        <pc:grpChg chg="add mod">
          <ac:chgData name="Marco Parenzan" userId="a83bbb23f3e251dc" providerId="LiveId" clId="{E131F829-1BE3-46C4-B92E-55F072A92371}" dt="2023-05-12T14:58:04.213" v="9781"/>
          <ac:grpSpMkLst>
            <pc:docMk/>
            <pc:sldMk cId="142891911" sldId="2147469566"/>
            <ac:grpSpMk id="130" creationId="{1742FFD5-9ED7-EB1A-1880-310278D19EE7}"/>
          </ac:grpSpMkLst>
        </pc:grpChg>
        <pc:grpChg chg="mod">
          <ac:chgData name="Marco Parenzan" userId="a83bbb23f3e251dc" providerId="LiveId" clId="{E131F829-1BE3-46C4-B92E-55F072A92371}" dt="2023-05-12T14:58:04.213" v="9781"/>
          <ac:grpSpMkLst>
            <pc:docMk/>
            <pc:sldMk cId="142891911" sldId="2147469566"/>
            <ac:grpSpMk id="131" creationId="{864842C3-1849-B2C7-8C93-3D9AD2FD8F4A}"/>
          </ac:grpSpMkLst>
        </pc:grpChg>
        <pc:grpChg chg="mod">
          <ac:chgData name="Marco Parenzan" userId="a83bbb23f3e251dc" providerId="LiveId" clId="{E131F829-1BE3-46C4-B92E-55F072A92371}" dt="2023-05-12T14:58:04.213" v="9781"/>
          <ac:grpSpMkLst>
            <pc:docMk/>
            <pc:sldMk cId="142891911" sldId="2147469566"/>
            <ac:grpSpMk id="134" creationId="{756B31BD-B32E-0A82-E174-59E67C62C46E}"/>
          </ac:grpSpMkLst>
        </pc:grpChg>
        <pc:grpChg chg="mod">
          <ac:chgData name="Marco Parenzan" userId="a83bbb23f3e251dc" providerId="LiveId" clId="{E131F829-1BE3-46C4-B92E-55F072A92371}" dt="2023-05-12T14:58:04.213" v="9781"/>
          <ac:grpSpMkLst>
            <pc:docMk/>
            <pc:sldMk cId="142891911" sldId="2147469566"/>
            <ac:grpSpMk id="136" creationId="{6244FE51-9002-9AAE-48DD-5708058F786D}"/>
          </ac:grpSpMkLst>
        </pc:grpChg>
        <pc:grpChg chg="mod">
          <ac:chgData name="Marco Parenzan" userId="a83bbb23f3e251dc" providerId="LiveId" clId="{E131F829-1BE3-46C4-B92E-55F072A92371}" dt="2023-05-12T14:58:04.213" v="9781"/>
          <ac:grpSpMkLst>
            <pc:docMk/>
            <pc:sldMk cId="142891911" sldId="2147469566"/>
            <ac:grpSpMk id="137" creationId="{9362B17F-0D6A-1A81-1711-80B3C20666CD}"/>
          </ac:grpSpMkLst>
        </pc:grpChg>
        <pc:grpChg chg="mod">
          <ac:chgData name="Marco Parenzan" userId="a83bbb23f3e251dc" providerId="LiveId" clId="{E131F829-1BE3-46C4-B92E-55F072A92371}" dt="2023-05-12T14:58:04.213" v="9781"/>
          <ac:grpSpMkLst>
            <pc:docMk/>
            <pc:sldMk cId="142891911" sldId="2147469566"/>
            <ac:grpSpMk id="138" creationId="{90C97D65-6227-32EC-9D12-20FA6D389C1F}"/>
          </ac:grpSpMkLst>
        </pc:grpChg>
        <pc:grpChg chg="mod">
          <ac:chgData name="Marco Parenzan" userId="a83bbb23f3e251dc" providerId="LiveId" clId="{E131F829-1BE3-46C4-B92E-55F072A92371}" dt="2023-05-12T14:58:04.213" v="9781"/>
          <ac:grpSpMkLst>
            <pc:docMk/>
            <pc:sldMk cId="142891911" sldId="2147469566"/>
            <ac:grpSpMk id="139" creationId="{52ABC180-B2C8-0E05-3392-39158BA87F19}"/>
          </ac:grpSpMkLst>
        </pc:grpChg>
        <pc:grpChg chg="mod">
          <ac:chgData name="Marco Parenzan" userId="a83bbb23f3e251dc" providerId="LiveId" clId="{E131F829-1BE3-46C4-B92E-55F072A92371}" dt="2023-05-12T14:58:04.213" v="9781"/>
          <ac:grpSpMkLst>
            <pc:docMk/>
            <pc:sldMk cId="142891911" sldId="2147469566"/>
            <ac:grpSpMk id="143" creationId="{6CA99FE6-18C3-9EAC-BC78-DD552C0F146F}"/>
          </ac:grpSpMkLst>
        </pc:grpChg>
        <pc:grpChg chg="mod">
          <ac:chgData name="Marco Parenzan" userId="a83bbb23f3e251dc" providerId="LiveId" clId="{E131F829-1BE3-46C4-B92E-55F072A92371}" dt="2023-05-12T14:58:04.213" v="9781"/>
          <ac:grpSpMkLst>
            <pc:docMk/>
            <pc:sldMk cId="142891911" sldId="2147469566"/>
            <ac:grpSpMk id="144" creationId="{79C6D01C-24B6-23B4-CF6D-2B77F86B56B0}"/>
          </ac:grpSpMkLst>
        </pc:grpChg>
        <pc:grpChg chg="add mod">
          <ac:chgData name="Marco Parenzan" userId="a83bbb23f3e251dc" providerId="LiveId" clId="{E131F829-1BE3-46C4-B92E-55F072A92371}" dt="2023-05-12T14:58:04.213" v="9781"/>
          <ac:grpSpMkLst>
            <pc:docMk/>
            <pc:sldMk cId="142891911" sldId="2147469566"/>
            <ac:grpSpMk id="162" creationId="{706C9973-6A0C-DDA7-3902-798FE10A39DF}"/>
          </ac:grpSpMkLst>
        </pc:grpChg>
        <pc:grpChg chg="mod">
          <ac:chgData name="Marco Parenzan" userId="a83bbb23f3e251dc" providerId="LiveId" clId="{E131F829-1BE3-46C4-B92E-55F072A92371}" dt="2023-05-12T14:58:04.213" v="9781"/>
          <ac:grpSpMkLst>
            <pc:docMk/>
            <pc:sldMk cId="142891911" sldId="2147469566"/>
            <ac:grpSpMk id="177" creationId="{1F3CBBA1-BFCA-ABE1-6EF1-FD033646BC43}"/>
          </ac:grpSpMkLst>
        </pc:grpChg>
        <pc:grpChg chg="add mod">
          <ac:chgData name="Marco Parenzan" userId="a83bbb23f3e251dc" providerId="LiveId" clId="{E131F829-1BE3-46C4-B92E-55F072A92371}" dt="2023-05-12T14:58:04.213" v="9781"/>
          <ac:grpSpMkLst>
            <pc:docMk/>
            <pc:sldMk cId="142891911" sldId="2147469566"/>
            <ac:grpSpMk id="182" creationId="{9D0B99E1-1C5C-F83F-DAB8-E0263CCB17AB}"/>
          </ac:grpSpMkLst>
        </pc:grpChg>
        <pc:grpChg chg="mod">
          <ac:chgData name="Marco Parenzan" userId="a83bbb23f3e251dc" providerId="LiveId" clId="{E131F829-1BE3-46C4-B92E-55F072A92371}" dt="2023-05-12T14:58:04.213" v="9781"/>
          <ac:grpSpMkLst>
            <pc:docMk/>
            <pc:sldMk cId="142891911" sldId="2147469566"/>
            <ac:grpSpMk id="188" creationId="{D091561B-2371-06F8-4885-F86796722CCB}"/>
          </ac:grpSpMkLst>
        </pc:grpChg>
        <pc:grpChg chg="add mod">
          <ac:chgData name="Marco Parenzan" userId="a83bbb23f3e251dc" providerId="LiveId" clId="{E131F829-1BE3-46C4-B92E-55F072A92371}" dt="2023-05-12T14:58:04.213" v="9781"/>
          <ac:grpSpMkLst>
            <pc:docMk/>
            <pc:sldMk cId="142891911" sldId="2147469566"/>
            <ac:grpSpMk id="195" creationId="{090A6594-1838-009D-21F1-4BAAABD69BD8}"/>
          </ac:grpSpMkLst>
        </pc:grpChg>
        <pc:grpChg chg="add mod">
          <ac:chgData name="Marco Parenzan" userId="a83bbb23f3e251dc" providerId="LiveId" clId="{E131F829-1BE3-46C4-B92E-55F072A92371}" dt="2023-05-12T14:58:04.213" v="9781"/>
          <ac:grpSpMkLst>
            <pc:docMk/>
            <pc:sldMk cId="142891911" sldId="2147469566"/>
            <ac:grpSpMk id="200" creationId="{605617C8-D92A-949F-162E-6063E6AEC4BC}"/>
          </ac:grpSpMkLst>
        </pc:grpChg>
      </pc:sldChg>
      <pc:sldChg chg="addSp delSp modSp add del mod">
        <pc:chgData name="Marco Parenzan" userId="a83bbb23f3e251dc" providerId="LiveId" clId="{E131F829-1BE3-46C4-B92E-55F072A92371}" dt="2023-05-12T14:44:23.501" v="9345" actId="47"/>
        <pc:sldMkLst>
          <pc:docMk/>
          <pc:sldMk cId="211939080" sldId="2147470179"/>
        </pc:sldMkLst>
        <pc:spChg chg="del">
          <ac:chgData name="Marco Parenzan" userId="a83bbb23f3e251dc" providerId="LiveId" clId="{E131F829-1BE3-46C4-B92E-55F072A92371}" dt="2023-05-12T14:35:16.037" v="9344" actId="478"/>
          <ac:spMkLst>
            <pc:docMk/>
            <pc:sldMk cId="211939080" sldId="2147470179"/>
            <ac:spMk id="2" creationId="{A208D1BE-0740-7684-232B-E8CE5EE728B8}"/>
          </ac:spMkLst>
        </pc:spChg>
        <pc:spChg chg="add del mod">
          <ac:chgData name="Marco Parenzan" userId="a83bbb23f3e251dc" providerId="LiveId" clId="{E131F829-1BE3-46C4-B92E-55F072A92371}" dt="2023-05-12T14:34:56.838" v="9337"/>
          <ac:spMkLst>
            <pc:docMk/>
            <pc:sldMk cId="211939080" sldId="2147470179"/>
            <ac:spMk id="3" creationId="{5FBFBA0F-88E7-4825-49B2-2080A28E290F}"/>
          </ac:spMkLst>
        </pc:spChg>
        <pc:spChg chg="mod">
          <ac:chgData name="Marco Parenzan" userId="a83bbb23f3e251dc" providerId="LiveId" clId="{E131F829-1BE3-46C4-B92E-55F072A92371}" dt="2023-05-12T14:35:13.687" v="9343" actId="404"/>
          <ac:spMkLst>
            <pc:docMk/>
            <pc:sldMk cId="211939080" sldId="2147470179"/>
            <ac:spMk id="61" creationId="{0834722D-C965-38E5-6431-08953D9F7228}"/>
          </ac:spMkLst>
        </pc:spChg>
        <pc:spChg chg="mod">
          <ac:chgData name="Marco Parenzan" userId="a83bbb23f3e251dc" providerId="LiveId" clId="{E131F829-1BE3-46C4-B92E-55F072A92371}" dt="2023-05-12T14:35:06.486" v="9338" actId="207"/>
          <ac:spMkLst>
            <pc:docMk/>
            <pc:sldMk cId="211939080" sldId="2147470179"/>
            <ac:spMk id="206" creationId="{20355A14-F7BE-473C-BD5A-967D9C3E3088}"/>
          </ac:spMkLst>
        </pc:spChg>
        <pc:grpChg chg="mod">
          <ac:chgData name="Marco Parenzan" userId="a83bbb23f3e251dc" providerId="LiveId" clId="{E131F829-1BE3-46C4-B92E-55F072A92371}" dt="2023-05-12T14:35:06.486" v="9338" actId="207"/>
          <ac:grpSpMkLst>
            <pc:docMk/>
            <pc:sldMk cId="211939080" sldId="2147470179"/>
            <ac:grpSpMk id="11" creationId="{7214E2DE-976B-EE4F-A40B-3EEBE56C4C1D}"/>
          </ac:grpSpMkLst>
        </pc:grpChg>
        <pc:grpChg chg="mod">
          <ac:chgData name="Marco Parenzan" userId="a83bbb23f3e251dc" providerId="LiveId" clId="{E131F829-1BE3-46C4-B92E-55F072A92371}" dt="2023-05-12T14:35:06.486" v="9338" actId="207"/>
          <ac:grpSpMkLst>
            <pc:docMk/>
            <pc:sldMk cId="211939080" sldId="2147470179"/>
            <ac:grpSpMk id="323" creationId="{EF01CB12-EA83-4261-9C35-BC5B0D741B7E}"/>
          </ac:grpSpMkLst>
        </pc:grpChg>
        <pc:cxnChg chg="mod">
          <ac:chgData name="Marco Parenzan" userId="a83bbb23f3e251dc" providerId="LiveId" clId="{E131F829-1BE3-46C4-B92E-55F072A92371}" dt="2023-05-12T14:35:06.486" v="9338" actId="207"/>
          <ac:cxnSpMkLst>
            <pc:docMk/>
            <pc:sldMk cId="211939080" sldId="2147470179"/>
            <ac:cxnSpMk id="23" creationId="{A16C7708-7DCE-48C1-3E4A-390FC566E0EA}"/>
          </ac:cxnSpMkLst>
        </pc:cxnChg>
      </pc:sldChg>
      <pc:sldChg chg="delSp modSp add del mod">
        <pc:chgData name="Marco Parenzan" userId="a83bbb23f3e251dc" providerId="LiveId" clId="{E131F829-1BE3-46C4-B92E-55F072A92371}" dt="2023-05-12T14:55:56.543" v="9740" actId="47"/>
        <pc:sldMkLst>
          <pc:docMk/>
          <pc:sldMk cId="1301095672" sldId="2147470464"/>
        </pc:sldMkLst>
        <pc:spChg chg="del mod">
          <ac:chgData name="Marco Parenzan" userId="a83bbb23f3e251dc" providerId="LiveId" clId="{E131F829-1BE3-46C4-B92E-55F072A92371}" dt="2023-05-12T14:55:55.822" v="9739"/>
          <ac:spMkLst>
            <pc:docMk/>
            <pc:sldMk cId="1301095672" sldId="2147470464"/>
            <ac:spMk id="9" creationId="{0BB441DE-AF3F-BDDB-AAE8-2ABFF4D15108}"/>
          </ac:spMkLst>
        </pc:spChg>
      </pc:sldChg>
      <pc:sldChg chg="del">
        <pc:chgData name="Marco Parenzan" userId="a83bbb23f3e251dc" providerId="LiveId" clId="{E131F829-1BE3-46C4-B92E-55F072A92371}" dt="2023-05-12T14:30:20.375" v="9318"/>
        <pc:sldMkLst>
          <pc:docMk/>
          <pc:sldMk cId="4141961231" sldId="2147470510"/>
        </pc:sldMkLst>
      </pc:sldChg>
      <pc:sldChg chg="del">
        <pc:chgData name="Marco Parenzan" userId="a83bbb23f3e251dc" providerId="LiveId" clId="{E131F829-1BE3-46C4-B92E-55F072A92371}" dt="2023-05-12T14:30:20.375" v="9318"/>
        <pc:sldMkLst>
          <pc:docMk/>
          <pc:sldMk cId="1797274903" sldId="2147470511"/>
        </pc:sldMkLst>
      </pc:sldChg>
      <pc:sldChg chg="del">
        <pc:chgData name="Marco Parenzan" userId="a83bbb23f3e251dc" providerId="LiveId" clId="{E131F829-1BE3-46C4-B92E-55F072A92371}" dt="2023-05-12T14:30:20.375" v="9318"/>
        <pc:sldMkLst>
          <pc:docMk/>
          <pc:sldMk cId="3090768774" sldId="2147470512"/>
        </pc:sldMkLst>
      </pc:sldChg>
      <pc:sldChg chg="addSp delSp modSp del mod">
        <pc:chgData name="Marco Parenzan" userId="a83bbb23f3e251dc" providerId="LiveId" clId="{E131F829-1BE3-46C4-B92E-55F072A92371}" dt="2023-05-12T14:44:23.501" v="9345" actId="47"/>
        <pc:sldMkLst>
          <pc:docMk/>
          <pc:sldMk cId="3188742738" sldId="2147470549"/>
        </pc:sldMkLst>
        <pc:spChg chg="mod">
          <ac:chgData name="Marco Parenzan" userId="a83bbb23f3e251dc" providerId="LiveId" clId="{E131F829-1BE3-46C4-B92E-55F072A92371}" dt="2023-05-12T14:32:49.798" v="9331" actId="404"/>
          <ac:spMkLst>
            <pc:docMk/>
            <pc:sldMk cId="3188742738" sldId="2147470549"/>
            <ac:spMk id="2" creationId="{F4C7816C-23DE-4D5A-8E7E-CBD11F38B9C3}"/>
          </ac:spMkLst>
        </pc:spChg>
        <pc:spChg chg="add del mod">
          <ac:chgData name="Marco Parenzan" userId="a83bbb23f3e251dc" providerId="LiveId" clId="{E131F829-1BE3-46C4-B92E-55F072A92371}" dt="2023-05-12T14:32:46.317" v="9326"/>
          <ac:spMkLst>
            <pc:docMk/>
            <pc:sldMk cId="3188742738" sldId="2147470549"/>
            <ac:spMk id="4" creationId="{5BF027BD-3BC1-7F15-261B-3EE1161CCFBC}"/>
          </ac:spMkLst>
        </pc:spChg>
        <pc:spChg chg="mod">
          <ac:chgData name="Marco Parenzan" userId="a83bbb23f3e251dc" providerId="LiveId" clId="{E131F829-1BE3-46C4-B92E-55F072A92371}" dt="2023-05-12T14:33:09.759" v="9333" actId="207"/>
          <ac:spMkLst>
            <pc:docMk/>
            <pc:sldMk cId="3188742738" sldId="2147470549"/>
            <ac:spMk id="110" creationId="{68C63432-108A-41F0-9111-3B7A48A4B81B}"/>
          </ac:spMkLst>
        </pc:spChg>
        <pc:spChg chg="mod">
          <ac:chgData name="Marco Parenzan" userId="a83bbb23f3e251dc" providerId="LiveId" clId="{E131F829-1BE3-46C4-B92E-55F072A92371}" dt="2023-05-12T14:32:53.923" v="9332" actId="207"/>
          <ac:spMkLst>
            <pc:docMk/>
            <pc:sldMk cId="3188742738" sldId="2147470549"/>
            <ac:spMk id="117" creationId="{103A62D3-91EA-4F52-988C-462157CC302B}"/>
          </ac:spMkLst>
        </pc:spChg>
        <pc:spChg chg="mod">
          <ac:chgData name="Marco Parenzan" userId="a83bbb23f3e251dc" providerId="LiveId" clId="{E131F829-1BE3-46C4-B92E-55F072A92371}" dt="2023-05-12T14:33:25.372" v="9334" actId="207"/>
          <ac:spMkLst>
            <pc:docMk/>
            <pc:sldMk cId="3188742738" sldId="2147470549"/>
            <ac:spMk id="119" creationId="{3F8D30BD-65A0-4503-B6C6-00CBF8EE75F6}"/>
          </ac:spMkLst>
        </pc:spChg>
        <pc:spChg chg="mod">
          <ac:chgData name="Marco Parenzan" userId="a83bbb23f3e251dc" providerId="LiveId" clId="{E131F829-1BE3-46C4-B92E-55F072A92371}" dt="2023-05-12T14:33:25.372" v="9334" actId="207"/>
          <ac:spMkLst>
            <pc:docMk/>
            <pc:sldMk cId="3188742738" sldId="2147470549"/>
            <ac:spMk id="121" creationId="{860D34E8-F5D7-4F29-99D8-0CB815AC0BD9}"/>
          </ac:spMkLst>
        </pc:spChg>
        <pc:spChg chg="mod">
          <ac:chgData name="Marco Parenzan" userId="a83bbb23f3e251dc" providerId="LiveId" clId="{E131F829-1BE3-46C4-B92E-55F072A92371}" dt="2023-05-12T14:33:25.372" v="9334" actId="207"/>
          <ac:spMkLst>
            <pc:docMk/>
            <pc:sldMk cId="3188742738" sldId="2147470549"/>
            <ac:spMk id="128" creationId="{E4A0D3B4-B134-47BD-B0AE-2B66324BBE84}"/>
          </ac:spMkLst>
        </pc:spChg>
        <pc:spChg chg="mod">
          <ac:chgData name="Marco Parenzan" userId="a83bbb23f3e251dc" providerId="LiveId" clId="{E131F829-1BE3-46C4-B92E-55F072A92371}" dt="2023-05-12T14:32:53.923" v="9332" actId="207"/>
          <ac:spMkLst>
            <pc:docMk/>
            <pc:sldMk cId="3188742738" sldId="2147470549"/>
            <ac:spMk id="136" creationId="{779785C1-82BC-4C5E-B714-FF3296D26133}"/>
          </ac:spMkLst>
        </pc:spChg>
        <pc:spChg chg="mod">
          <ac:chgData name="Marco Parenzan" userId="a83bbb23f3e251dc" providerId="LiveId" clId="{E131F829-1BE3-46C4-B92E-55F072A92371}" dt="2023-05-12T14:33:09.759" v="9333" actId="207"/>
          <ac:spMkLst>
            <pc:docMk/>
            <pc:sldMk cId="3188742738" sldId="2147470549"/>
            <ac:spMk id="143" creationId="{E6088615-CDE4-4C90-868A-FBB3DEF2EAEF}"/>
          </ac:spMkLst>
        </pc:spChg>
        <pc:spChg chg="mod">
          <ac:chgData name="Marco Parenzan" userId="a83bbb23f3e251dc" providerId="LiveId" clId="{E131F829-1BE3-46C4-B92E-55F072A92371}" dt="2023-05-12T14:33:25.372" v="9334" actId="207"/>
          <ac:spMkLst>
            <pc:docMk/>
            <pc:sldMk cId="3188742738" sldId="2147470549"/>
            <ac:spMk id="147" creationId="{22530D06-26BB-41B5-9B59-D58384BFC946}"/>
          </ac:spMkLst>
        </pc:spChg>
        <pc:spChg chg="mod">
          <ac:chgData name="Marco Parenzan" userId="a83bbb23f3e251dc" providerId="LiveId" clId="{E131F829-1BE3-46C4-B92E-55F072A92371}" dt="2023-05-12T14:32:53.923" v="9332" actId="207"/>
          <ac:spMkLst>
            <pc:docMk/>
            <pc:sldMk cId="3188742738" sldId="2147470549"/>
            <ac:spMk id="159" creationId="{EC45CD01-1DC3-4FA0-8769-3984CFCE72F9}"/>
          </ac:spMkLst>
        </pc:spChg>
        <pc:spChg chg="mod">
          <ac:chgData name="Marco Parenzan" userId="a83bbb23f3e251dc" providerId="LiveId" clId="{E131F829-1BE3-46C4-B92E-55F072A92371}" dt="2023-05-12T14:33:25.372" v="9334" actId="207"/>
          <ac:spMkLst>
            <pc:docMk/>
            <pc:sldMk cId="3188742738" sldId="2147470549"/>
            <ac:spMk id="162" creationId="{BB9633B6-DC49-4CB0-A4F5-49FAFC55645D}"/>
          </ac:spMkLst>
        </pc:spChg>
        <pc:spChg chg="mod">
          <ac:chgData name="Marco Parenzan" userId="a83bbb23f3e251dc" providerId="LiveId" clId="{E131F829-1BE3-46C4-B92E-55F072A92371}" dt="2023-05-12T14:33:25.372" v="9334" actId="207"/>
          <ac:spMkLst>
            <pc:docMk/>
            <pc:sldMk cId="3188742738" sldId="2147470549"/>
            <ac:spMk id="166" creationId="{AA94BD9E-F8D2-4DD9-9C98-5853CC90D932}"/>
          </ac:spMkLst>
        </pc:spChg>
        <pc:spChg chg="mod">
          <ac:chgData name="Marco Parenzan" userId="a83bbb23f3e251dc" providerId="LiveId" clId="{E131F829-1BE3-46C4-B92E-55F072A92371}" dt="2023-05-12T14:33:25.372" v="9334" actId="207"/>
          <ac:spMkLst>
            <pc:docMk/>
            <pc:sldMk cId="3188742738" sldId="2147470549"/>
            <ac:spMk id="172" creationId="{572C8A29-B9DC-430F-BCD2-ED17198942D4}"/>
          </ac:spMkLst>
        </pc:spChg>
        <pc:spChg chg="mod">
          <ac:chgData name="Marco Parenzan" userId="a83bbb23f3e251dc" providerId="LiveId" clId="{E131F829-1BE3-46C4-B92E-55F072A92371}" dt="2023-05-12T14:32:53.923" v="9332" actId="207"/>
          <ac:spMkLst>
            <pc:docMk/>
            <pc:sldMk cId="3188742738" sldId="2147470549"/>
            <ac:spMk id="174" creationId="{FF19D27E-85A2-4AA7-8F2E-AC4CBB01B526}"/>
          </ac:spMkLst>
        </pc:spChg>
        <pc:spChg chg="mod">
          <ac:chgData name="Marco Parenzan" userId="a83bbb23f3e251dc" providerId="LiveId" clId="{E131F829-1BE3-46C4-B92E-55F072A92371}" dt="2023-05-12T14:32:53.923" v="9332" actId="207"/>
          <ac:spMkLst>
            <pc:docMk/>
            <pc:sldMk cId="3188742738" sldId="2147470549"/>
            <ac:spMk id="176" creationId="{C3271AC9-C831-4F70-9719-6A3A174BD111}"/>
          </ac:spMkLst>
        </pc:spChg>
        <pc:spChg chg="mod">
          <ac:chgData name="Marco Parenzan" userId="a83bbb23f3e251dc" providerId="LiveId" clId="{E131F829-1BE3-46C4-B92E-55F072A92371}" dt="2023-05-12T14:32:53.923" v="9332" actId="207"/>
          <ac:spMkLst>
            <pc:docMk/>
            <pc:sldMk cId="3188742738" sldId="2147470549"/>
            <ac:spMk id="178" creationId="{26431B66-5C53-48FA-BBB6-4D757D7E9030}"/>
          </ac:spMkLst>
        </pc:spChg>
        <pc:spChg chg="mod">
          <ac:chgData name="Marco Parenzan" userId="a83bbb23f3e251dc" providerId="LiveId" clId="{E131F829-1BE3-46C4-B92E-55F072A92371}" dt="2023-05-12T14:33:09.759" v="9333" actId="207"/>
          <ac:spMkLst>
            <pc:docMk/>
            <pc:sldMk cId="3188742738" sldId="2147470549"/>
            <ac:spMk id="184" creationId="{D35507F2-8D5F-4A2A-9246-70207A0E3A82}"/>
          </ac:spMkLst>
        </pc:spChg>
        <pc:spChg chg="mod">
          <ac:chgData name="Marco Parenzan" userId="a83bbb23f3e251dc" providerId="LiveId" clId="{E131F829-1BE3-46C4-B92E-55F072A92371}" dt="2023-05-12T14:33:09.759" v="9333" actId="207"/>
          <ac:spMkLst>
            <pc:docMk/>
            <pc:sldMk cId="3188742738" sldId="2147470549"/>
            <ac:spMk id="186" creationId="{F41557B2-B024-4FFC-8DFC-DC323070BB73}"/>
          </ac:spMkLst>
        </pc:spChg>
        <pc:spChg chg="mod">
          <ac:chgData name="Marco Parenzan" userId="a83bbb23f3e251dc" providerId="LiveId" clId="{E131F829-1BE3-46C4-B92E-55F072A92371}" dt="2023-05-12T14:33:25.372" v="9334" actId="207"/>
          <ac:spMkLst>
            <pc:docMk/>
            <pc:sldMk cId="3188742738" sldId="2147470549"/>
            <ac:spMk id="188" creationId="{8D6E1238-9C15-4579-8379-D38899F54616}"/>
          </ac:spMkLst>
        </pc:spChg>
        <pc:spChg chg="mod">
          <ac:chgData name="Marco Parenzan" userId="a83bbb23f3e251dc" providerId="LiveId" clId="{E131F829-1BE3-46C4-B92E-55F072A92371}" dt="2023-05-12T14:32:53.923" v="9332" actId="207"/>
          <ac:spMkLst>
            <pc:docMk/>
            <pc:sldMk cId="3188742738" sldId="2147470549"/>
            <ac:spMk id="191" creationId="{FB3E9E44-6D95-4CB2-A1A3-764BD94D4E79}"/>
          </ac:spMkLst>
        </pc:spChg>
        <pc:spChg chg="mod">
          <ac:chgData name="Marco Parenzan" userId="a83bbb23f3e251dc" providerId="LiveId" clId="{E131F829-1BE3-46C4-B92E-55F072A92371}" dt="2023-05-12T14:32:53.923" v="9332" actId="207"/>
          <ac:spMkLst>
            <pc:docMk/>
            <pc:sldMk cId="3188742738" sldId="2147470549"/>
            <ac:spMk id="193" creationId="{C6D88E23-57B4-4ADF-B849-918452DD4E84}"/>
          </ac:spMkLst>
        </pc:spChg>
        <pc:spChg chg="mod">
          <ac:chgData name="Marco Parenzan" userId="a83bbb23f3e251dc" providerId="LiveId" clId="{E131F829-1BE3-46C4-B92E-55F072A92371}" dt="2023-05-12T14:32:53.923" v="9332" actId="207"/>
          <ac:spMkLst>
            <pc:docMk/>
            <pc:sldMk cId="3188742738" sldId="2147470549"/>
            <ac:spMk id="197" creationId="{7F2C6B13-7D20-48E0-8189-EC903F38983B}"/>
          </ac:spMkLst>
        </pc:spChg>
        <pc:spChg chg="mod">
          <ac:chgData name="Marco Parenzan" userId="a83bbb23f3e251dc" providerId="LiveId" clId="{E131F829-1BE3-46C4-B92E-55F072A92371}" dt="2023-05-12T14:33:09.759" v="9333" actId="207"/>
          <ac:spMkLst>
            <pc:docMk/>
            <pc:sldMk cId="3188742738" sldId="2147470549"/>
            <ac:spMk id="201" creationId="{81E51BF1-306C-47A3-BDAC-6D4E027ACAD3}"/>
          </ac:spMkLst>
        </pc:spChg>
        <pc:spChg chg="mod">
          <ac:chgData name="Marco Parenzan" userId="a83bbb23f3e251dc" providerId="LiveId" clId="{E131F829-1BE3-46C4-B92E-55F072A92371}" dt="2023-05-12T14:32:53.923" v="9332" actId="207"/>
          <ac:spMkLst>
            <pc:docMk/>
            <pc:sldMk cId="3188742738" sldId="2147470549"/>
            <ac:spMk id="211" creationId="{35A09630-36FA-4505-A590-DDEC27B0E841}"/>
          </ac:spMkLst>
        </pc:spChg>
        <pc:spChg chg="mod">
          <ac:chgData name="Marco Parenzan" userId="a83bbb23f3e251dc" providerId="LiveId" clId="{E131F829-1BE3-46C4-B92E-55F072A92371}" dt="2023-05-12T14:32:53.923" v="9332" actId="207"/>
          <ac:spMkLst>
            <pc:docMk/>
            <pc:sldMk cId="3188742738" sldId="2147470549"/>
            <ac:spMk id="217" creationId="{447A1AC4-B546-4593-B18A-CDC67906C3AA}"/>
          </ac:spMkLst>
        </pc:spChg>
        <pc:spChg chg="mod">
          <ac:chgData name="Marco Parenzan" userId="a83bbb23f3e251dc" providerId="LiveId" clId="{E131F829-1BE3-46C4-B92E-55F072A92371}" dt="2023-05-12T14:32:53.923" v="9332" actId="207"/>
          <ac:spMkLst>
            <pc:docMk/>
            <pc:sldMk cId="3188742738" sldId="2147470549"/>
            <ac:spMk id="221" creationId="{CEAB2595-434D-4937-9161-25F256D65DE2}"/>
          </ac:spMkLst>
        </pc:spChg>
        <pc:spChg chg="mod">
          <ac:chgData name="Marco Parenzan" userId="a83bbb23f3e251dc" providerId="LiveId" clId="{E131F829-1BE3-46C4-B92E-55F072A92371}" dt="2023-05-12T14:32:53.923" v="9332" actId="207"/>
          <ac:spMkLst>
            <pc:docMk/>
            <pc:sldMk cId="3188742738" sldId="2147470549"/>
            <ac:spMk id="223" creationId="{C176DE61-DAD2-4D80-ADAA-963D6CB10457}"/>
          </ac:spMkLst>
        </pc:spChg>
        <pc:spChg chg="mod">
          <ac:chgData name="Marco Parenzan" userId="a83bbb23f3e251dc" providerId="LiveId" clId="{E131F829-1BE3-46C4-B92E-55F072A92371}" dt="2023-05-12T14:33:09.759" v="9333" actId="207"/>
          <ac:spMkLst>
            <pc:docMk/>
            <pc:sldMk cId="3188742738" sldId="2147470549"/>
            <ac:spMk id="225" creationId="{ACF4E2C5-61A0-42BA-B922-369AC1CD97FF}"/>
          </ac:spMkLst>
        </pc:spChg>
        <pc:spChg chg="mod">
          <ac:chgData name="Marco Parenzan" userId="a83bbb23f3e251dc" providerId="LiveId" clId="{E131F829-1BE3-46C4-B92E-55F072A92371}" dt="2023-05-12T14:32:53.923" v="9332" actId="207"/>
          <ac:spMkLst>
            <pc:docMk/>
            <pc:sldMk cId="3188742738" sldId="2147470549"/>
            <ac:spMk id="227" creationId="{FD1B4B85-B8EA-4C38-A24B-A633841CEE8B}"/>
          </ac:spMkLst>
        </pc:spChg>
        <pc:spChg chg="mod">
          <ac:chgData name="Marco Parenzan" userId="a83bbb23f3e251dc" providerId="LiveId" clId="{E131F829-1BE3-46C4-B92E-55F072A92371}" dt="2023-05-12T14:32:53.923" v="9332" actId="207"/>
          <ac:spMkLst>
            <pc:docMk/>
            <pc:sldMk cId="3188742738" sldId="2147470549"/>
            <ac:spMk id="229" creationId="{6A1E8A8B-8BFF-4CBC-9488-3FF18D59736D}"/>
          </ac:spMkLst>
        </pc:spChg>
        <pc:spChg chg="mod">
          <ac:chgData name="Marco Parenzan" userId="a83bbb23f3e251dc" providerId="LiveId" clId="{E131F829-1BE3-46C4-B92E-55F072A92371}" dt="2023-05-12T14:32:53.923" v="9332" actId="207"/>
          <ac:spMkLst>
            <pc:docMk/>
            <pc:sldMk cId="3188742738" sldId="2147470549"/>
            <ac:spMk id="231" creationId="{E9DA2777-0E00-4B32-BC36-37EC4F3FBBBF}"/>
          </ac:spMkLst>
        </pc:spChg>
        <pc:spChg chg="mod">
          <ac:chgData name="Marco Parenzan" userId="a83bbb23f3e251dc" providerId="LiveId" clId="{E131F829-1BE3-46C4-B92E-55F072A92371}" dt="2023-05-12T14:32:53.923" v="9332" actId="207"/>
          <ac:spMkLst>
            <pc:docMk/>
            <pc:sldMk cId="3188742738" sldId="2147470549"/>
            <ac:spMk id="234" creationId="{8018C489-9FA7-4731-845C-27F27A7EEB6A}"/>
          </ac:spMkLst>
        </pc:spChg>
        <pc:spChg chg="mod">
          <ac:chgData name="Marco Parenzan" userId="a83bbb23f3e251dc" providerId="LiveId" clId="{E131F829-1BE3-46C4-B92E-55F072A92371}" dt="2023-05-12T14:33:09.759" v="9333" actId="207"/>
          <ac:spMkLst>
            <pc:docMk/>
            <pc:sldMk cId="3188742738" sldId="2147470549"/>
            <ac:spMk id="236" creationId="{2EABA7FA-BA62-459F-928C-BDF0F4FF2930}"/>
          </ac:spMkLst>
        </pc:spChg>
        <pc:spChg chg="mod">
          <ac:chgData name="Marco Parenzan" userId="a83bbb23f3e251dc" providerId="LiveId" clId="{E131F829-1BE3-46C4-B92E-55F072A92371}" dt="2023-05-12T14:32:53.923" v="9332" actId="207"/>
          <ac:spMkLst>
            <pc:docMk/>
            <pc:sldMk cId="3188742738" sldId="2147470549"/>
            <ac:spMk id="239" creationId="{268D5ACA-EBD3-4E14-91C1-1495B52FAB24}"/>
          </ac:spMkLst>
        </pc:spChg>
        <pc:spChg chg="mod">
          <ac:chgData name="Marco Parenzan" userId="a83bbb23f3e251dc" providerId="LiveId" clId="{E131F829-1BE3-46C4-B92E-55F072A92371}" dt="2023-05-12T14:32:53.923" v="9332" actId="207"/>
          <ac:spMkLst>
            <pc:docMk/>
            <pc:sldMk cId="3188742738" sldId="2147470549"/>
            <ac:spMk id="241" creationId="{53A9CFF8-88F5-4755-804B-AC294B8AEB19}"/>
          </ac:spMkLst>
        </pc:spChg>
        <pc:spChg chg="mod">
          <ac:chgData name="Marco Parenzan" userId="a83bbb23f3e251dc" providerId="LiveId" clId="{E131F829-1BE3-46C4-B92E-55F072A92371}" dt="2023-05-12T14:32:53.923" v="9332" actId="207"/>
          <ac:spMkLst>
            <pc:docMk/>
            <pc:sldMk cId="3188742738" sldId="2147470549"/>
            <ac:spMk id="243" creationId="{97448D21-3B69-4604-89A1-73BB042DC553}"/>
          </ac:spMkLst>
        </pc:spChg>
        <pc:spChg chg="mod">
          <ac:chgData name="Marco Parenzan" userId="a83bbb23f3e251dc" providerId="LiveId" clId="{E131F829-1BE3-46C4-B92E-55F072A92371}" dt="2023-05-12T14:32:53.923" v="9332" actId="207"/>
          <ac:spMkLst>
            <pc:docMk/>
            <pc:sldMk cId="3188742738" sldId="2147470549"/>
            <ac:spMk id="245" creationId="{0D6F3D47-3E3D-4E63-8C77-66931178EC3C}"/>
          </ac:spMkLst>
        </pc:spChg>
        <pc:spChg chg="mod">
          <ac:chgData name="Marco Parenzan" userId="a83bbb23f3e251dc" providerId="LiveId" clId="{E131F829-1BE3-46C4-B92E-55F072A92371}" dt="2023-05-12T14:33:09.759" v="9333" actId="207"/>
          <ac:spMkLst>
            <pc:docMk/>
            <pc:sldMk cId="3188742738" sldId="2147470549"/>
            <ac:spMk id="247" creationId="{3400F754-B65D-455A-9086-6EBF9F994495}"/>
          </ac:spMkLst>
        </pc:spChg>
        <pc:spChg chg="mod">
          <ac:chgData name="Marco Parenzan" userId="a83bbb23f3e251dc" providerId="LiveId" clId="{E131F829-1BE3-46C4-B92E-55F072A92371}" dt="2023-05-12T14:32:53.923" v="9332" actId="207"/>
          <ac:spMkLst>
            <pc:docMk/>
            <pc:sldMk cId="3188742738" sldId="2147470549"/>
            <ac:spMk id="249" creationId="{FB6C3398-05F8-4E42-9059-D5E5D59FB03F}"/>
          </ac:spMkLst>
        </pc:spChg>
        <pc:spChg chg="mod">
          <ac:chgData name="Marco Parenzan" userId="a83bbb23f3e251dc" providerId="LiveId" clId="{E131F829-1BE3-46C4-B92E-55F072A92371}" dt="2023-05-12T14:32:53.923" v="9332" actId="207"/>
          <ac:spMkLst>
            <pc:docMk/>
            <pc:sldMk cId="3188742738" sldId="2147470549"/>
            <ac:spMk id="251" creationId="{BA19A966-1BDF-4EFE-82A7-AF50D5355A2F}"/>
          </ac:spMkLst>
        </pc:spChg>
        <pc:spChg chg="mod">
          <ac:chgData name="Marco Parenzan" userId="a83bbb23f3e251dc" providerId="LiveId" clId="{E131F829-1BE3-46C4-B92E-55F072A92371}" dt="2023-05-12T14:32:53.923" v="9332" actId="207"/>
          <ac:spMkLst>
            <pc:docMk/>
            <pc:sldMk cId="3188742738" sldId="2147470549"/>
            <ac:spMk id="254" creationId="{46720B2E-EEA0-4D37-AA64-BF48E735BF67}"/>
          </ac:spMkLst>
        </pc:spChg>
        <pc:spChg chg="mod">
          <ac:chgData name="Marco Parenzan" userId="a83bbb23f3e251dc" providerId="LiveId" clId="{E131F829-1BE3-46C4-B92E-55F072A92371}" dt="2023-05-12T14:32:53.923" v="9332" actId="207"/>
          <ac:spMkLst>
            <pc:docMk/>
            <pc:sldMk cId="3188742738" sldId="2147470549"/>
            <ac:spMk id="256" creationId="{1EA7385E-DA71-4B15-A045-FA38840CFB27}"/>
          </ac:spMkLst>
        </pc:spChg>
        <pc:spChg chg="mod">
          <ac:chgData name="Marco Parenzan" userId="a83bbb23f3e251dc" providerId="LiveId" clId="{E131F829-1BE3-46C4-B92E-55F072A92371}" dt="2023-05-12T14:32:53.923" v="9332" actId="207"/>
          <ac:spMkLst>
            <pc:docMk/>
            <pc:sldMk cId="3188742738" sldId="2147470549"/>
            <ac:spMk id="258" creationId="{7D89E541-894A-4E8F-826E-D38021205B11}"/>
          </ac:spMkLst>
        </pc:spChg>
        <pc:spChg chg="mod">
          <ac:chgData name="Marco Parenzan" userId="a83bbb23f3e251dc" providerId="LiveId" clId="{E131F829-1BE3-46C4-B92E-55F072A92371}" dt="2023-05-12T14:32:53.923" v="9332" actId="207"/>
          <ac:spMkLst>
            <pc:docMk/>
            <pc:sldMk cId="3188742738" sldId="2147470549"/>
            <ac:spMk id="262" creationId="{538DAFBD-B394-4E94-ABC6-6716EA70F986}"/>
          </ac:spMkLst>
        </pc:spChg>
        <pc:spChg chg="mod">
          <ac:chgData name="Marco Parenzan" userId="a83bbb23f3e251dc" providerId="LiveId" clId="{E131F829-1BE3-46C4-B92E-55F072A92371}" dt="2023-05-12T14:33:09.759" v="9333" actId="207"/>
          <ac:spMkLst>
            <pc:docMk/>
            <pc:sldMk cId="3188742738" sldId="2147470549"/>
            <ac:spMk id="263" creationId="{4D0523C6-F302-471B-8985-74808F7EAFC6}"/>
          </ac:spMkLst>
        </pc:spChg>
        <pc:spChg chg="mod">
          <ac:chgData name="Marco Parenzan" userId="a83bbb23f3e251dc" providerId="LiveId" clId="{E131F829-1BE3-46C4-B92E-55F072A92371}" dt="2023-05-12T14:32:53.923" v="9332" actId="207"/>
          <ac:spMkLst>
            <pc:docMk/>
            <pc:sldMk cId="3188742738" sldId="2147470549"/>
            <ac:spMk id="266" creationId="{C643C6BA-829A-43F5-A7D6-CFC26B4CABB6}"/>
          </ac:spMkLst>
        </pc:spChg>
        <pc:spChg chg="mod">
          <ac:chgData name="Marco Parenzan" userId="a83bbb23f3e251dc" providerId="LiveId" clId="{E131F829-1BE3-46C4-B92E-55F072A92371}" dt="2023-05-12T14:32:53.923" v="9332" actId="207"/>
          <ac:spMkLst>
            <pc:docMk/>
            <pc:sldMk cId="3188742738" sldId="2147470549"/>
            <ac:spMk id="268" creationId="{0A645FD8-F2C9-4908-8DD3-707B5F4B77B9}"/>
          </ac:spMkLst>
        </pc:spChg>
        <pc:spChg chg="mod">
          <ac:chgData name="Marco Parenzan" userId="a83bbb23f3e251dc" providerId="LiveId" clId="{E131F829-1BE3-46C4-B92E-55F072A92371}" dt="2023-05-12T14:32:53.923" v="9332" actId="207"/>
          <ac:spMkLst>
            <pc:docMk/>
            <pc:sldMk cId="3188742738" sldId="2147470549"/>
            <ac:spMk id="270" creationId="{AB5FFF91-C454-4F4C-BBE4-96E02E280227}"/>
          </ac:spMkLst>
        </pc:spChg>
        <pc:spChg chg="mod">
          <ac:chgData name="Marco Parenzan" userId="a83bbb23f3e251dc" providerId="LiveId" clId="{E131F829-1BE3-46C4-B92E-55F072A92371}" dt="2023-05-12T14:32:53.923" v="9332" actId="207"/>
          <ac:spMkLst>
            <pc:docMk/>
            <pc:sldMk cId="3188742738" sldId="2147470549"/>
            <ac:spMk id="273" creationId="{178A42F2-FC13-4782-AD5A-7FE066C7E901}"/>
          </ac:spMkLst>
        </pc:spChg>
        <pc:spChg chg="mod">
          <ac:chgData name="Marco Parenzan" userId="a83bbb23f3e251dc" providerId="LiveId" clId="{E131F829-1BE3-46C4-B92E-55F072A92371}" dt="2023-05-12T14:32:53.923" v="9332" actId="207"/>
          <ac:spMkLst>
            <pc:docMk/>
            <pc:sldMk cId="3188742738" sldId="2147470549"/>
            <ac:spMk id="275" creationId="{9F6FA567-5BFF-4862-B25F-A8AB2080471C}"/>
          </ac:spMkLst>
        </pc:spChg>
      </pc:sldChg>
      <pc:sldChg chg="del">
        <pc:chgData name="Marco Parenzan" userId="a83bbb23f3e251dc" providerId="LiveId" clId="{E131F829-1BE3-46C4-B92E-55F072A92371}" dt="2023-05-12T14:30:20.375" v="9318"/>
        <pc:sldMkLst>
          <pc:docMk/>
          <pc:sldMk cId="3741681188" sldId="2147470551"/>
        </pc:sldMkLst>
      </pc:sldChg>
      <pc:sldChg chg="del">
        <pc:chgData name="Marco Parenzan" userId="a83bbb23f3e251dc" providerId="LiveId" clId="{E131F829-1BE3-46C4-B92E-55F072A92371}" dt="2023-05-12T14:30:20.375" v="9318"/>
        <pc:sldMkLst>
          <pc:docMk/>
          <pc:sldMk cId="4176858610" sldId="2147470552"/>
        </pc:sldMkLst>
      </pc:sldChg>
      <pc:sldChg chg="del">
        <pc:chgData name="Marco Parenzan" userId="a83bbb23f3e251dc" providerId="LiveId" clId="{E131F829-1BE3-46C4-B92E-55F072A92371}" dt="2023-05-12T14:30:20.375" v="9318"/>
        <pc:sldMkLst>
          <pc:docMk/>
          <pc:sldMk cId="3181687475" sldId="2147470569"/>
        </pc:sldMkLst>
      </pc:sldChg>
      <pc:sldChg chg="del">
        <pc:chgData name="Marco Parenzan" userId="a83bbb23f3e251dc" providerId="LiveId" clId="{E131F829-1BE3-46C4-B92E-55F072A92371}" dt="2023-05-12T14:30:20.375" v="9318"/>
        <pc:sldMkLst>
          <pc:docMk/>
          <pc:sldMk cId="17786321" sldId="2147470589"/>
        </pc:sldMkLst>
      </pc:sldChg>
      <pc:sldChg chg="modSp mod modClrScheme chgLayout">
        <pc:chgData name="Marco Parenzan" userId="a83bbb23f3e251dc" providerId="LiveId" clId="{E131F829-1BE3-46C4-B92E-55F072A92371}" dt="2023-05-12T15:33:43.719" v="10723" actId="14100"/>
        <pc:sldMkLst>
          <pc:docMk/>
          <pc:sldMk cId="2165679860" sldId="2147471158"/>
        </pc:sldMkLst>
        <pc:spChg chg="mod ord">
          <ac:chgData name="Marco Parenzan" userId="a83bbb23f3e251dc" providerId="LiveId" clId="{E131F829-1BE3-46C4-B92E-55F072A92371}" dt="2023-05-12T15:33:43.719" v="10723" actId="14100"/>
          <ac:spMkLst>
            <pc:docMk/>
            <pc:sldMk cId="2165679860" sldId="2147471158"/>
            <ac:spMk id="106" creationId="{701B7A58-1EE3-42BE-663A-46BA369CBACC}"/>
          </ac:spMkLst>
        </pc:spChg>
      </pc:sldChg>
      <pc:sldChg chg="addSp delSp modSp mod modTransition">
        <pc:chgData name="Marco Parenzan" userId="a83bbb23f3e251dc" providerId="LiveId" clId="{E131F829-1BE3-46C4-B92E-55F072A92371}" dt="2023-05-12T15:43:16.106" v="11042" actId="478"/>
        <pc:sldMkLst>
          <pc:docMk/>
          <pc:sldMk cId="894550131" sldId="2147471160"/>
        </pc:sldMkLst>
        <pc:spChg chg="del">
          <ac:chgData name="Marco Parenzan" userId="a83bbb23f3e251dc" providerId="LiveId" clId="{E131F829-1BE3-46C4-B92E-55F072A92371}" dt="2023-05-12T15:41:50.705" v="11030" actId="478"/>
          <ac:spMkLst>
            <pc:docMk/>
            <pc:sldMk cId="894550131" sldId="2147471160"/>
            <ac:spMk id="1057" creationId="{A0820AB5-07A1-9AC6-51AD-FA9D0AF6F0D5}"/>
          </ac:spMkLst>
        </pc:spChg>
        <pc:spChg chg="add del">
          <ac:chgData name="Marco Parenzan" userId="a83bbb23f3e251dc" providerId="LiveId" clId="{E131F829-1BE3-46C4-B92E-55F072A92371}" dt="2023-05-12T15:41:48.153" v="11027" actId="478"/>
          <ac:spMkLst>
            <pc:docMk/>
            <pc:sldMk cId="894550131" sldId="2147471160"/>
            <ac:spMk id="1058" creationId="{8412DF61-FE8A-5C54-57D0-96FCBC72F7B8}"/>
          </ac:spMkLst>
        </pc:spChg>
        <pc:spChg chg="del mod">
          <ac:chgData name="Marco Parenzan" userId="a83bbb23f3e251dc" providerId="LiveId" clId="{E131F829-1BE3-46C4-B92E-55F072A92371}" dt="2023-05-12T15:36:58.775" v="10937" actId="478"/>
          <ac:spMkLst>
            <pc:docMk/>
            <pc:sldMk cId="894550131" sldId="2147471160"/>
            <ac:spMk id="1060" creationId="{7C5FE083-8DE7-671E-9CDF-293BD0C30D29}"/>
          </ac:spMkLst>
        </pc:spChg>
        <pc:spChg chg="mod">
          <ac:chgData name="Marco Parenzan" userId="a83bbb23f3e251dc" providerId="LiveId" clId="{E131F829-1BE3-46C4-B92E-55F072A92371}" dt="2023-05-12T15:41:48.278" v="11028" actId="207"/>
          <ac:spMkLst>
            <pc:docMk/>
            <pc:sldMk cId="894550131" sldId="2147471160"/>
            <ac:spMk id="2093" creationId="{BCE127AA-F1C6-0D32-22FF-6F06B7496426}"/>
          </ac:spMkLst>
        </pc:spChg>
        <pc:spChg chg="mod">
          <ac:chgData name="Marco Parenzan" userId="a83bbb23f3e251dc" providerId="LiveId" clId="{E131F829-1BE3-46C4-B92E-55F072A92371}" dt="2023-05-12T15:41:48.278" v="11028" actId="207"/>
          <ac:spMkLst>
            <pc:docMk/>
            <pc:sldMk cId="894550131" sldId="2147471160"/>
            <ac:spMk id="2126" creationId="{27C3C18E-0517-46CF-CB98-6A2886860A8B}"/>
          </ac:spMkLst>
        </pc:spChg>
        <pc:spChg chg="mod">
          <ac:chgData name="Marco Parenzan" userId="a83bbb23f3e251dc" providerId="LiveId" clId="{E131F829-1BE3-46C4-B92E-55F072A92371}" dt="2023-05-12T15:41:48.435" v="11029" actId="207"/>
          <ac:spMkLst>
            <pc:docMk/>
            <pc:sldMk cId="894550131" sldId="2147471160"/>
            <ac:spMk id="2127" creationId="{B39FCF0B-587C-8CE3-4BD3-E00B90231ECA}"/>
          </ac:spMkLst>
        </pc:spChg>
        <pc:spChg chg="mod">
          <ac:chgData name="Marco Parenzan" userId="a83bbb23f3e251dc" providerId="LiveId" clId="{E131F829-1BE3-46C4-B92E-55F072A92371}" dt="2023-05-12T15:41:48.278" v="11028" actId="207"/>
          <ac:spMkLst>
            <pc:docMk/>
            <pc:sldMk cId="894550131" sldId="2147471160"/>
            <ac:spMk id="2128" creationId="{C45BE770-7ACD-9C06-81CF-736148CD77F2}"/>
          </ac:spMkLst>
        </pc:spChg>
        <pc:cxnChg chg="del mod">
          <ac:chgData name="Marco Parenzan" userId="a83bbb23f3e251dc" providerId="LiveId" clId="{E131F829-1BE3-46C4-B92E-55F072A92371}" dt="2023-05-12T15:43:16.106" v="11042" actId="478"/>
          <ac:cxnSpMkLst>
            <pc:docMk/>
            <pc:sldMk cId="894550131" sldId="2147471160"/>
            <ac:cxnSpMk id="2122" creationId="{04EE4E40-6CAF-9731-C403-6F23D1A23A20}"/>
          </ac:cxnSpMkLst>
        </pc:cxnChg>
      </pc:sldChg>
      <pc:sldChg chg="addSp delSp modSp mod modTransition">
        <pc:chgData name="Marco Parenzan" userId="a83bbb23f3e251dc" providerId="LiveId" clId="{E131F829-1BE3-46C4-B92E-55F072A92371}" dt="2023-05-12T15:45:17.133" v="11052" actId="14861"/>
        <pc:sldMkLst>
          <pc:docMk/>
          <pc:sldMk cId="1229919800" sldId="2147471161"/>
        </pc:sldMkLst>
        <pc:spChg chg="mod topLvl">
          <ac:chgData name="Marco Parenzan" userId="a83bbb23f3e251dc" providerId="LiveId" clId="{E131F829-1BE3-46C4-B92E-55F072A92371}" dt="2023-05-12T15:45:04.287" v="11051" actId="165"/>
          <ac:spMkLst>
            <pc:docMk/>
            <pc:sldMk cId="1229919800" sldId="2147471161"/>
            <ac:spMk id="2" creationId="{9E54DFF4-1F80-4718-B4A0-572DCA668B22}"/>
          </ac:spMkLst>
        </pc:spChg>
        <pc:spChg chg="mod">
          <ac:chgData name="Marco Parenzan" userId="a83bbb23f3e251dc" providerId="LiveId" clId="{E131F829-1BE3-46C4-B92E-55F072A92371}" dt="2023-05-12T15:44:46.343" v="11048" actId="339"/>
          <ac:spMkLst>
            <pc:docMk/>
            <pc:sldMk cId="1229919800" sldId="2147471161"/>
            <ac:spMk id="3" creationId="{79AC386A-786F-D82B-055E-8129A0F53F9D}"/>
          </ac:spMkLst>
        </pc:spChg>
        <pc:spChg chg="mod">
          <ac:chgData name="Marco Parenzan" userId="a83bbb23f3e251dc" providerId="LiveId" clId="{E131F829-1BE3-46C4-B92E-55F072A92371}" dt="2023-05-12T15:44:46.343" v="11048" actId="339"/>
          <ac:spMkLst>
            <pc:docMk/>
            <pc:sldMk cId="1229919800" sldId="2147471161"/>
            <ac:spMk id="5" creationId="{550C1344-28E7-CEB2-275D-D01AE96D53CB}"/>
          </ac:spMkLst>
        </pc:spChg>
        <pc:spChg chg="mod">
          <ac:chgData name="Marco Parenzan" userId="a83bbb23f3e251dc" providerId="LiveId" clId="{E131F829-1BE3-46C4-B92E-55F072A92371}" dt="2023-05-12T15:45:04.287" v="11051" actId="165"/>
          <ac:spMkLst>
            <pc:docMk/>
            <pc:sldMk cId="1229919800" sldId="2147471161"/>
            <ac:spMk id="9" creationId="{006B5371-FB06-BA7A-6D80-32E61FDDF801}"/>
          </ac:spMkLst>
        </pc:spChg>
        <pc:spChg chg="mod">
          <ac:chgData name="Marco Parenzan" userId="a83bbb23f3e251dc" providerId="LiveId" clId="{E131F829-1BE3-46C4-B92E-55F072A92371}" dt="2023-05-12T15:44:46.343" v="11048" actId="339"/>
          <ac:spMkLst>
            <pc:docMk/>
            <pc:sldMk cId="1229919800" sldId="2147471161"/>
            <ac:spMk id="15" creationId="{6BA81710-207A-2352-7656-E37E03309038}"/>
          </ac:spMkLst>
        </pc:spChg>
        <pc:spChg chg="mod">
          <ac:chgData name="Marco Parenzan" userId="a83bbb23f3e251dc" providerId="LiveId" clId="{E131F829-1BE3-46C4-B92E-55F072A92371}" dt="2023-05-12T15:44:46.343" v="11048" actId="339"/>
          <ac:spMkLst>
            <pc:docMk/>
            <pc:sldMk cId="1229919800" sldId="2147471161"/>
            <ac:spMk id="25" creationId="{6C263EE0-C909-B84A-3CE7-F9165A2BBB92}"/>
          </ac:spMkLst>
        </pc:spChg>
        <pc:spChg chg="mod topLvl">
          <ac:chgData name="Marco Parenzan" userId="a83bbb23f3e251dc" providerId="LiveId" clId="{E131F829-1BE3-46C4-B92E-55F072A92371}" dt="2023-05-12T15:45:04.287" v="11051" actId="165"/>
          <ac:spMkLst>
            <pc:docMk/>
            <pc:sldMk cId="1229919800" sldId="2147471161"/>
            <ac:spMk id="31" creationId="{6E94E086-01AA-28A7-BF2B-52C97F401998}"/>
          </ac:spMkLst>
        </pc:spChg>
        <pc:spChg chg="mod topLvl">
          <ac:chgData name="Marco Parenzan" userId="a83bbb23f3e251dc" providerId="LiveId" clId="{E131F829-1BE3-46C4-B92E-55F072A92371}" dt="2023-05-12T15:45:04.287" v="11051" actId="165"/>
          <ac:spMkLst>
            <pc:docMk/>
            <pc:sldMk cId="1229919800" sldId="2147471161"/>
            <ac:spMk id="33" creationId="{B442EA0B-5D95-AFDD-9742-E63C69A2EFB9}"/>
          </ac:spMkLst>
        </pc:spChg>
        <pc:spChg chg="mod topLvl">
          <ac:chgData name="Marco Parenzan" userId="a83bbb23f3e251dc" providerId="LiveId" clId="{E131F829-1BE3-46C4-B92E-55F072A92371}" dt="2023-05-12T15:45:17.133" v="11052" actId="14861"/>
          <ac:spMkLst>
            <pc:docMk/>
            <pc:sldMk cId="1229919800" sldId="2147471161"/>
            <ac:spMk id="34" creationId="{3484611F-716D-03D8-389E-28ED7CA6C834}"/>
          </ac:spMkLst>
        </pc:spChg>
        <pc:spChg chg="mod">
          <ac:chgData name="Marco Parenzan" userId="a83bbb23f3e251dc" providerId="LiveId" clId="{E131F829-1BE3-46C4-B92E-55F072A92371}" dt="2023-05-12T15:45:04.287" v="11051" actId="165"/>
          <ac:spMkLst>
            <pc:docMk/>
            <pc:sldMk cId="1229919800" sldId="2147471161"/>
            <ac:spMk id="35" creationId="{6B9F45B3-1CC7-AE1A-D410-6F75069E76C5}"/>
          </ac:spMkLst>
        </pc:spChg>
        <pc:spChg chg="mod topLvl">
          <ac:chgData name="Marco Parenzan" userId="a83bbb23f3e251dc" providerId="LiveId" clId="{E131F829-1BE3-46C4-B92E-55F072A92371}" dt="2023-05-12T15:45:17.133" v="11052" actId="14861"/>
          <ac:spMkLst>
            <pc:docMk/>
            <pc:sldMk cId="1229919800" sldId="2147471161"/>
            <ac:spMk id="36" creationId="{EC3AF7DD-BFF5-6146-62B3-8CC9C32034F0}"/>
          </ac:spMkLst>
        </pc:spChg>
        <pc:spChg chg="mod">
          <ac:chgData name="Marco Parenzan" userId="a83bbb23f3e251dc" providerId="LiveId" clId="{E131F829-1BE3-46C4-B92E-55F072A92371}" dt="2023-05-12T15:45:04.287" v="11051" actId="165"/>
          <ac:spMkLst>
            <pc:docMk/>
            <pc:sldMk cId="1229919800" sldId="2147471161"/>
            <ac:spMk id="47" creationId="{E325503D-65A4-6403-F3EC-3F64FA831BB0}"/>
          </ac:spMkLst>
        </pc:spChg>
        <pc:spChg chg="mod">
          <ac:chgData name="Marco Parenzan" userId="a83bbb23f3e251dc" providerId="LiveId" clId="{E131F829-1BE3-46C4-B92E-55F072A92371}" dt="2023-05-12T15:45:04.287" v="11051" actId="165"/>
          <ac:spMkLst>
            <pc:docMk/>
            <pc:sldMk cId="1229919800" sldId="2147471161"/>
            <ac:spMk id="48" creationId="{A60F56AE-5E8D-096E-07A8-1664DB3F2129}"/>
          </ac:spMkLst>
        </pc:spChg>
        <pc:spChg chg="mod">
          <ac:chgData name="Marco Parenzan" userId="a83bbb23f3e251dc" providerId="LiveId" clId="{E131F829-1BE3-46C4-B92E-55F072A92371}" dt="2023-05-12T15:45:04.287" v="11051" actId="165"/>
          <ac:spMkLst>
            <pc:docMk/>
            <pc:sldMk cId="1229919800" sldId="2147471161"/>
            <ac:spMk id="50" creationId="{54E0FC12-5A33-7EE3-E769-D9C771AA45AF}"/>
          </ac:spMkLst>
        </pc:spChg>
        <pc:spChg chg="mod">
          <ac:chgData name="Marco Parenzan" userId="a83bbb23f3e251dc" providerId="LiveId" clId="{E131F829-1BE3-46C4-B92E-55F072A92371}" dt="2023-05-12T15:45:04.287" v="11051" actId="165"/>
          <ac:spMkLst>
            <pc:docMk/>
            <pc:sldMk cId="1229919800" sldId="2147471161"/>
            <ac:spMk id="51" creationId="{88A0D828-1F39-0038-730A-6F0D87CA9CAC}"/>
          </ac:spMkLst>
        </pc:spChg>
        <pc:spChg chg="mod">
          <ac:chgData name="Marco Parenzan" userId="a83bbb23f3e251dc" providerId="LiveId" clId="{E131F829-1BE3-46C4-B92E-55F072A92371}" dt="2023-05-12T15:45:04.287" v="11051" actId="165"/>
          <ac:spMkLst>
            <pc:docMk/>
            <pc:sldMk cId="1229919800" sldId="2147471161"/>
            <ac:spMk id="53" creationId="{2F18930F-FAEC-CF31-4E49-9965A711FD64}"/>
          </ac:spMkLst>
        </pc:spChg>
        <pc:spChg chg="mod">
          <ac:chgData name="Marco Parenzan" userId="a83bbb23f3e251dc" providerId="LiveId" clId="{E131F829-1BE3-46C4-B92E-55F072A92371}" dt="2023-05-12T15:45:04.287" v="11051" actId="165"/>
          <ac:spMkLst>
            <pc:docMk/>
            <pc:sldMk cId="1229919800" sldId="2147471161"/>
            <ac:spMk id="56" creationId="{043B4F85-C0EE-54EF-89A1-9E94947E500D}"/>
          </ac:spMkLst>
        </pc:spChg>
        <pc:spChg chg="mod">
          <ac:chgData name="Marco Parenzan" userId="a83bbb23f3e251dc" providerId="LiveId" clId="{E131F829-1BE3-46C4-B92E-55F072A92371}" dt="2023-05-12T15:44:46.343" v="11048" actId="339"/>
          <ac:spMkLst>
            <pc:docMk/>
            <pc:sldMk cId="1229919800" sldId="2147471161"/>
            <ac:spMk id="66" creationId="{5945F0FD-2CE3-3582-3191-CBDCE247AF94}"/>
          </ac:spMkLst>
        </pc:spChg>
        <pc:spChg chg="mod">
          <ac:chgData name="Marco Parenzan" userId="a83bbb23f3e251dc" providerId="LiveId" clId="{E131F829-1BE3-46C4-B92E-55F072A92371}" dt="2023-05-12T15:44:46.343" v="11048" actId="339"/>
          <ac:spMkLst>
            <pc:docMk/>
            <pc:sldMk cId="1229919800" sldId="2147471161"/>
            <ac:spMk id="96" creationId="{458E3776-7127-C315-7083-0708BB7D5E4F}"/>
          </ac:spMkLst>
        </pc:spChg>
        <pc:spChg chg="mod">
          <ac:chgData name="Marco Parenzan" userId="a83bbb23f3e251dc" providerId="LiveId" clId="{E131F829-1BE3-46C4-B92E-55F072A92371}" dt="2023-05-12T15:44:46.343" v="11048" actId="339"/>
          <ac:spMkLst>
            <pc:docMk/>
            <pc:sldMk cId="1229919800" sldId="2147471161"/>
            <ac:spMk id="97" creationId="{DF3D5876-3DD0-FAB0-4BFA-49E131673476}"/>
          </ac:spMkLst>
        </pc:spChg>
        <pc:spChg chg="mod topLvl">
          <ac:chgData name="Marco Parenzan" userId="a83bbb23f3e251dc" providerId="LiveId" clId="{E131F829-1BE3-46C4-B92E-55F072A92371}" dt="2023-05-12T15:45:04.287" v="11051" actId="165"/>
          <ac:spMkLst>
            <pc:docMk/>
            <pc:sldMk cId="1229919800" sldId="2147471161"/>
            <ac:spMk id="104" creationId="{5EA4F30C-0525-CE3D-CBA8-8C5FE2D4A217}"/>
          </ac:spMkLst>
        </pc:spChg>
        <pc:spChg chg="mod topLvl">
          <ac:chgData name="Marco Parenzan" userId="a83bbb23f3e251dc" providerId="LiveId" clId="{E131F829-1BE3-46C4-B92E-55F072A92371}" dt="2023-05-12T15:45:04.287" v="11051" actId="165"/>
          <ac:spMkLst>
            <pc:docMk/>
            <pc:sldMk cId="1229919800" sldId="2147471161"/>
            <ac:spMk id="105" creationId="{0B4AFD52-3E2D-73D5-D824-1B4055B98205}"/>
          </ac:spMkLst>
        </pc:spChg>
        <pc:spChg chg="mod">
          <ac:chgData name="Marco Parenzan" userId="a83bbb23f3e251dc" providerId="LiveId" clId="{E131F829-1BE3-46C4-B92E-55F072A92371}" dt="2023-05-12T15:44:46.343" v="11048" actId="339"/>
          <ac:spMkLst>
            <pc:docMk/>
            <pc:sldMk cId="1229919800" sldId="2147471161"/>
            <ac:spMk id="114" creationId="{EDAE61DC-CA3E-16BA-F4BC-B22E0A42C229}"/>
          </ac:spMkLst>
        </pc:spChg>
        <pc:spChg chg="add del">
          <ac:chgData name="Marco Parenzan" userId="a83bbb23f3e251dc" providerId="LiveId" clId="{E131F829-1BE3-46C4-B92E-55F072A92371}" dt="2023-05-12T15:41:24.588" v="11017" actId="478"/>
          <ac:spMkLst>
            <pc:docMk/>
            <pc:sldMk cId="1229919800" sldId="2147471161"/>
            <ac:spMk id="116" creationId="{A6CC12B1-01DC-77F5-E065-C3C910A83494}"/>
          </ac:spMkLst>
        </pc:spChg>
        <pc:spChg chg="mod">
          <ac:chgData name="Marco Parenzan" userId="a83bbb23f3e251dc" providerId="LiveId" clId="{E131F829-1BE3-46C4-B92E-55F072A92371}" dt="2023-05-12T15:44:46.343" v="11048" actId="339"/>
          <ac:spMkLst>
            <pc:docMk/>
            <pc:sldMk cId="1229919800" sldId="2147471161"/>
            <ac:spMk id="120" creationId="{B2AFBD91-C02C-47C4-6562-BF51F6C172FE}"/>
          </ac:spMkLst>
        </pc:spChg>
        <pc:spChg chg="del">
          <ac:chgData name="Marco Parenzan" userId="a83bbb23f3e251dc" providerId="LiveId" clId="{E131F829-1BE3-46C4-B92E-55F072A92371}" dt="2023-05-12T15:41:55.058" v="11031" actId="478"/>
          <ac:spMkLst>
            <pc:docMk/>
            <pc:sldMk cId="1229919800" sldId="2147471161"/>
            <ac:spMk id="1057" creationId="{A0820AB5-07A1-9AC6-51AD-FA9D0AF6F0D5}"/>
          </ac:spMkLst>
        </pc:spChg>
        <pc:spChg chg="mod">
          <ac:chgData name="Marco Parenzan" userId="a83bbb23f3e251dc" providerId="LiveId" clId="{E131F829-1BE3-46C4-B92E-55F072A92371}" dt="2023-05-12T15:44:46.343" v="11048" actId="339"/>
          <ac:spMkLst>
            <pc:docMk/>
            <pc:sldMk cId="1229919800" sldId="2147471161"/>
            <ac:spMk id="1059" creationId="{A547C70A-324E-89FE-F7EA-13F1B85ED278}"/>
          </ac:spMkLst>
        </pc:spChg>
        <pc:spChg chg="del">
          <ac:chgData name="Marco Parenzan" userId="a83bbb23f3e251dc" providerId="LiveId" clId="{E131F829-1BE3-46C4-B92E-55F072A92371}" dt="2023-05-12T15:37:02.221" v="10938" actId="478"/>
          <ac:spMkLst>
            <pc:docMk/>
            <pc:sldMk cId="1229919800" sldId="2147471161"/>
            <ac:spMk id="1060" creationId="{7C5FE083-8DE7-671E-9CDF-293BD0C30D29}"/>
          </ac:spMkLst>
        </pc:spChg>
        <pc:spChg chg="mod">
          <ac:chgData name="Marco Parenzan" userId="a83bbb23f3e251dc" providerId="LiveId" clId="{E131F829-1BE3-46C4-B92E-55F072A92371}" dt="2023-05-12T15:44:46.343" v="11048" actId="339"/>
          <ac:spMkLst>
            <pc:docMk/>
            <pc:sldMk cId="1229919800" sldId="2147471161"/>
            <ac:spMk id="2093" creationId="{BCE127AA-F1C6-0D32-22FF-6F06B7496426}"/>
          </ac:spMkLst>
        </pc:spChg>
        <pc:spChg chg="mod">
          <ac:chgData name="Marco Parenzan" userId="a83bbb23f3e251dc" providerId="LiveId" clId="{E131F829-1BE3-46C4-B92E-55F072A92371}" dt="2023-05-12T15:44:46.343" v="11048" actId="339"/>
          <ac:spMkLst>
            <pc:docMk/>
            <pc:sldMk cId="1229919800" sldId="2147471161"/>
            <ac:spMk id="2126" creationId="{27C3C18E-0517-46CF-CB98-6A2886860A8B}"/>
          </ac:spMkLst>
        </pc:spChg>
        <pc:spChg chg="mod">
          <ac:chgData name="Marco Parenzan" userId="a83bbb23f3e251dc" providerId="LiveId" clId="{E131F829-1BE3-46C4-B92E-55F072A92371}" dt="2023-05-12T15:44:46.343" v="11048" actId="339"/>
          <ac:spMkLst>
            <pc:docMk/>
            <pc:sldMk cId="1229919800" sldId="2147471161"/>
            <ac:spMk id="2127" creationId="{B39FCF0B-587C-8CE3-4BD3-E00B90231ECA}"/>
          </ac:spMkLst>
        </pc:spChg>
        <pc:grpChg chg="mod topLvl">
          <ac:chgData name="Marco Parenzan" userId="a83bbb23f3e251dc" providerId="LiveId" clId="{E131F829-1BE3-46C4-B92E-55F072A92371}" dt="2023-05-12T15:45:04.287" v="11051" actId="165"/>
          <ac:grpSpMkLst>
            <pc:docMk/>
            <pc:sldMk cId="1229919800" sldId="2147471161"/>
            <ac:grpSpMk id="54" creationId="{7D7C3093-501B-65E9-F160-B0FD33E3A0B2}"/>
          </ac:grpSpMkLst>
        </pc:grpChg>
        <pc:grpChg chg="mod topLvl">
          <ac:chgData name="Marco Parenzan" userId="a83bbb23f3e251dc" providerId="LiveId" clId="{E131F829-1BE3-46C4-B92E-55F072A92371}" dt="2023-05-12T15:45:17.133" v="11052" actId="14861"/>
          <ac:grpSpMkLst>
            <pc:docMk/>
            <pc:sldMk cId="1229919800" sldId="2147471161"/>
            <ac:grpSpMk id="64" creationId="{DD76093A-A814-9573-838B-CB99812185BA}"/>
          </ac:grpSpMkLst>
        </pc:grpChg>
        <pc:grpChg chg="mod topLvl">
          <ac:chgData name="Marco Parenzan" userId="a83bbb23f3e251dc" providerId="LiveId" clId="{E131F829-1BE3-46C4-B92E-55F072A92371}" dt="2023-05-12T15:45:17.133" v="11052" actId="14861"/>
          <ac:grpSpMkLst>
            <pc:docMk/>
            <pc:sldMk cId="1229919800" sldId="2147471161"/>
            <ac:grpSpMk id="65" creationId="{B04D8172-8713-DC8F-DDBE-4B77E2326A47}"/>
          </ac:grpSpMkLst>
        </pc:grpChg>
        <pc:grpChg chg="mod">
          <ac:chgData name="Marco Parenzan" userId="a83bbb23f3e251dc" providerId="LiveId" clId="{E131F829-1BE3-46C4-B92E-55F072A92371}" dt="2023-05-12T15:44:46.343" v="11048" actId="339"/>
          <ac:grpSpMkLst>
            <pc:docMk/>
            <pc:sldMk cId="1229919800" sldId="2147471161"/>
            <ac:grpSpMk id="1055" creationId="{6006F61D-B699-5C03-BB69-C063D1EBC71F}"/>
          </ac:grpSpMkLst>
        </pc:grpChg>
        <pc:grpChg chg="del mod">
          <ac:chgData name="Marco Parenzan" userId="a83bbb23f3e251dc" providerId="LiveId" clId="{E131F829-1BE3-46C4-B92E-55F072A92371}" dt="2023-05-12T15:45:04.287" v="11051" actId="165"/>
          <ac:grpSpMkLst>
            <pc:docMk/>
            <pc:sldMk cId="1229919800" sldId="2147471161"/>
            <ac:grpSpMk id="1056" creationId="{CB0F09A3-1AA3-ED18-81FF-AEDB7FA8FA07}"/>
          </ac:grpSpMkLst>
        </pc:grpChg>
        <pc:picChg chg="mod">
          <ac:chgData name="Marco Parenzan" userId="a83bbb23f3e251dc" providerId="LiveId" clId="{E131F829-1BE3-46C4-B92E-55F072A92371}" dt="2023-05-12T15:44:46.343" v="11048" actId="339"/>
          <ac:picMkLst>
            <pc:docMk/>
            <pc:sldMk cId="1229919800" sldId="2147471161"/>
            <ac:picMk id="4" creationId="{80C47D33-1613-B4FB-4591-B372770BE15D}"/>
          </ac:picMkLst>
        </pc:picChg>
        <pc:picChg chg="mod topLvl">
          <ac:chgData name="Marco Parenzan" userId="a83bbb23f3e251dc" providerId="LiveId" clId="{E131F829-1BE3-46C4-B92E-55F072A92371}" dt="2023-05-12T15:45:04.287" v="11051" actId="165"/>
          <ac:picMkLst>
            <pc:docMk/>
            <pc:sldMk cId="1229919800" sldId="2147471161"/>
            <ac:picMk id="13" creationId="{89D1B766-C89F-4774-F420-6413B1A57121}"/>
          </ac:picMkLst>
        </pc:picChg>
        <pc:picChg chg="mod">
          <ac:chgData name="Marco Parenzan" userId="a83bbb23f3e251dc" providerId="LiveId" clId="{E131F829-1BE3-46C4-B92E-55F072A92371}" dt="2023-05-12T15:44:46.343" v="11048" actId="339"/>
          <ac:picMkLst>
            <pc:docMk/>
            <pc:sldMk cId="1229919800" sldId="2147471161"/>
            <ac:picMk id="14" creationId="{221D333B-7273-F7D9-6A2E-810130AED2F3}"/>
          </ac:picMkLst>
        </pc:picChg>
        <pc:picChg chg="mod topLvl">
          <ac:chgData name="Marco Parenzan" userId="a83bbb23f3e251dc" providerId="LiveId" clId="{E131F829-1BE3-46C4-B92E-55F072A92371}" dt="2023-05-12T15:45:04.287" v="11051" actId="165"/>
          <ac:picMkLst>
            <pc:docMk/>
            <pc:sldMk cId="1229919800" sldId="2147471161"/>
            <ac:picMk id="30" creationId="{A87B823D-1DA5-E331-F0DC-518508EE8C32}"/>
          </ac:picMkLst>
        </pc:picChg>
        <pc:picChg chg="mod topLvl">
          <ac:chgData name="Marco Parenzan" userId="a83bbb23f3e251dc" providerId="LiveId" clId="{E131F829-1BE3-46C4-B92E-55F072A92371}" dt="2023-05-12T15:45:04.287" v="11051" actId="165"/>
          <ac:picMkLst>
            <pc:docMk/>
            <pc:sldMk cId="1229919800" sldId="2147471161"/>
            <ac:picMk id="32" creationId="{F83CFEE0-8E8E-37A0-982A-9C924C05B35E}"/>
          </ac:picMkLst>
        </pc:picChg>
        <pc:picChg chg="mod">
          <ac:chgData name="Marco Parenzan" userId="a83bbb23f3e251dc" providerId="LiveId" clId="{E131F829-1BE3-46C4-B92E-55F072A92371}" dt="2023-05-12T15:45:04.287" v="11051" actId="165"/>
          <ac:picMkLst>
            <pc:docMk/>
            <pc:sldMk cId="1229919800" sldId="2147471161"/>
            <ac:picMk id="37" creationId="{BC6B6BC8-42CD-1BB9-EDA9-29106968AE84}"/>
          </ac:picMkLst>
        </pc:picChg>
        <pc:picChg chg="mod">
          <ac:chgData name="Marco Parenzan" userId="a83bbb23f3e251dc" providerId="LiveId" clId="{E131F829-1BE3-46C4-B92E-55F072A92371}" dt="2023-05-12T15:45:04.287" v="11051" actId="165"/>
          <ac:picMkLst>
            <pc:docMk/>
            <pc:sldMk cId="1229919800" sldId="2147471161"/>
            <ac:picMk id="44" creationId="{9AB71C7E-6374-6C9D-50F2-F43F7111E09B}"/>
          </ac:picMkLst>
        </pc:picChg>
        <pc:picChg chg="mod">
          <ac:chgData name="Marco Parenzan" userId="a83bbb23f3e251dc" providerId="LiveId" clId="{E131F829-1BE3-46C4-B92E-55F072A92371}" dt="2023-05-12T15:45:04.287" v="11051" actId="165"/>
          <ac:picMkLst>
            <pc:docMk/>
            <pc:sldMk cId="1229919800" sldId="2147471161"/>
            <ac:picMk id="45" creationId="{A7C3EAFB-7687-EA42-1329-13B2FFFAC9F0}"/>
          </ac:picMkLst>
        </pc:picChg>
        <pc:picChg chg="mod">
          <ac:chgData name="Marco Parenzan" userId="a83bbb23f3e251dc" providerId="LiveId" clId="{E131F829-1BE3-46C4-B92E-55F072A92371}" dt="2023-05-12T15:45:04.287" v="11051" actId="165"/>
          <ac:picMkLst>
            <pc:docMk/>
            <pc:sldMk cId="1229919800" sldId="2147471161"/>
            <ac:picMk id="57" creationId="{01CB7AA0-3BC5-2844-E1E3-985692D01B8C}"/>
          </ac:picMkLst>
        </pc:picChg>
        <pc:picChg chg="mod">
          <ac:chgData name="Marco Parenzan" userId="a83bbb23f3e251dc" providerId="LiveId" clId="{E131F829-1BE3-46C4-B92E-55F072A92371}" dt="2023-05-12T15:45:04.287" v="11051" actId="165"/>
          <ac:picMkLst>
            <pc:docMk/>
            <pc:sldMk cId="1229919800" sldId="2147471161"/>
            <ac:picMk id="58" creationId="{981D8EE1-B5A5-5BEB-3889-FB2F11BD4DAD}"/>
          </ac:picMkLst>
        </pc:picChg>
        <pc:picChg chg="mod">
          <ac:chgData name="Marco Parenzan" userId="a83bbb23f3e251dc" providerId="LiveId" clId="{E131F829-1BE3-46C4-B92E-55F072A92371}" dt="2023-05-12T15:44:46.343" v="11048" actId="339"/>
          <ac:picMkLst>
            <pc:docMk/>
            <pc:sldMk cId="1229919800" sldId="2147471161"/>
            <ac:picMk id="63" creationId="{A0D35922-DA08-0236-07A4-150FC8A0199E}"/>
          </ac:picMkLst>
        </pc:picChg>
        <pc:picChg chg="mod">
          <ac:chgData name="Marco Parenzan" userId="a83bbb23f3e251dc" providerId="LiveId" clId="{E131F829-1BE3-46C4-B92E-55F072A92371}" dt="2023-05-12T15:44:46.343" v="11048" actId="339"/>
          <ac:picMkLst>
            <pc:docMk/>
            <pc:sldMk cId="1229919800" sldId="2147471161"/>
            <ac:picMk id="1066" creationId="{697D9F17-27AF-2CBE-C894-E5D5C1CA8542}"/>
          </ac:picMkLst>
        </pc:picChg>
        <pc:picChg chg="mod">
          <ac:chgData name="Marco Parenzan" userId="a83bbb23f3e251dc" providerId="LiveId" clId="{E131F829-1BE3-46C4-B92E-55F072A92371}" dt="2023-05-12T15:44:46.343" v="11048" actId="339"/>
          <ac:picMkLst>
            <pc:docMk/>
            <pc:sldMk cId="1229919800" sldId="2147471161"/>
            <ac:picMk id="2116" creationId="{4EEA424E-D1D6-A1BE-3ABC-4A73175A6AB6}"/>
          </ac:picMkLst>
        </pc:picChg>
        <pc:picChg chg="mod">
          <ac:chgData name="Marco Parenzan" userId="a83bbb23f3e251dc" providerId="LiveId" clId="{E131F829-1BE3-46C4-B92E-55F072A92371}" dt="2023-05-12T15:44:46.343" v="11048" actId="339"/>
          <ac:picMkLst>
            <pc:docMk/>
            <pc:sldMk cId="1229919800" sldId="2147471161"/>
            <ac:picMk id="2118" creationId="{63346F31-6FBD-9771-56FE-942538B31085}"/>
          </ac:picMkLst>
        </pc:picChg>
        <pc:cxnChg chg="mod">
          <ac:chgData name="Marco Parenzan" userId="a83bbb23f3e251dc" providerId="LiveId" clId="{E131F829-1BE3-46C4-B92E-55F072A92371}" dt="2023-05-12T15:44:46.343" v="11048" actId="339"/>
          <ac:cxnSpMkLst>
            <pc:docMk/>
            <pc:sldMk cId="1229919800" sldId="2147471161"/>
            <ac:cxnSpMk id="6" creationId="{BE956115-0F19-2A17-87E4-52293F108FC1}"/>
          </ac:cxnSpMkLst>
        </pc:cxnChg>
        <pc:cxnChg chg="mod">
          <ac:chgData name="Marco Parenzan" userId="a83bbb23f3e251dc" providerId="LiveId" clId="{E131F829-1BE3-46C4-B92E-55F072A92371}" dt="2023-05-12T15:44:46.343" v="11048" actId="339"/>
          <ac:cxnSpMkLst>
            <pc:docMk/>
            <pc:sldMk cId="1229919800" sldId="2147471161"/>
            <ac:cxnSpMk id="17" creationId="{121F5FD3-3922-DE63-F2A2-0C757D58D1D0}"/>
          </ac:cxnSpMkLst>
        </pc:cxnChg>
        <pc:cxnChg chg="mod">
          <ac:chgData name="Marco Parenzan" userId="a83bbb23f3e251dc" providerId="LiveId" clId="{E131F829-1BE3-46C4-B92E-55F072A92371}" dt="2023-05-12T15:44:46.343" v="11048" actId="339"/>
          <ac:cxnSpMkLst>
            <pc:docMk/>
            <pc:sldMk cId="1229919800" sldId="2147471161"/>
            <ac:cxnSpMk id="40" creationId="{CCC468FE-579A-B3EA-B5E9-0EF80FD0ABA1}"/>
          </ac:cxnSpMkLst>
        </pc:cxnChg>
        <pc:cxnChg chg="mod">
          <ac:chgData name="Marco Parenzan" userId="a83bbb23f3e251dc" providerId="LiveId" clId="{E131F829-1BE3-46C4-B92E-55F072A92371}" dt="2023-05-12T15:44:46.343" v="11048" actId="339"/>
          <ac:cxnSpMkLst>
            <pc:docMk/>
            <pc:sldMk cId="1229919800" sldId="2147471161"/>
            <ac:cxnSpMk id="60" creationId="{8D6A1235-349D-870E-4FBA-3EBD0ECFD7FD}"/>
          </ac:cxnSpMkLst>
        </pc:cxnChg>
        <pc:cxnChg chg="mod">
          <ac:chgData name="Marco Parenzan" userId="a83bbb23f3e251dc" providerId="LiveId" clId="{E131F829-1BE3-46C4-B92E-55F072A92371}" dt="2023-05-12T15:44:46.343" v="11048" actId="339"/>
          <ac:cxnSpMkLst>
            <pc:docMk/>
            <pc:sldMk cId="1229919800" sldId="2147471161"/>
            <ac:cxnSpMk id="90" creationId="{DCF5AC2A-2862-0B45-004C-D2EEA05FE1CD}"/>
          </ac:cxnSpMkLst>
        </pc:cxnChg>
        <pc:cxnChg chg="mod">
          <ac:chgData name="Marco Parenzan" userId="a83bbb23f3e251dc" providerId="LiveId" clId="{E131F829-1BE3-46C4-B92E-55F072A92371}" dt="2023-05-12T15:44:46.343" v="11048" actId="339"/>
          <ac:cxnSpMkLst>
            <pc:docMk/>
            <pc:sldMk cId="1229919800" sldId="2147471161"/>
            <ac:cxnSpMk id="98" creationId="{585863A9-60BF-0687-3062-5F719E67B7E5}"/>
          </ac:cxnSpMkLst>
        </pc:cxnChg>
        <pc:cxnChg chg="mod">
          <ac:chgData name="Marco Parenzan" userId="a83bbb23f3e251dc" providerId="LiveId" clId="{E131F829-1BE3-46C4-B92E-55F072A92371}" dt="2023-05-12T15:44:46.343" v="11048" actId="339"/>
          <ac:cxnSpMkLst>
            <pc:docMk/>
            <pc:sldMk cId="1229919800" sldId="2147471161"/>
            <ac:cxnSpMk id="107" creationId="{80059F21-B51A-F169-DC21-4D9430C10399}"/>
          </ac:cxnSpMkLst>
        </pc:cxnChg>
        <pc:cxnChg chg="mod">
          <ac:chgData name="Marco Parenzan" userId="a83bbb23f3e251dc" providerId="LiveId" clId="{E131F829-1BE3-46C4-B92E-55F072A92371}" dt="2023-05-12T15:44:46.343" v="11048" actId="339"/>
          <ac:cxnSpMkLst>
            <pc:docMk/>
            <pc:sldMk cId="1229919800" sldId="2147471161"/>
            <ac:cxnSpMk id="1085" creationId="{42479FFC-A904-CDA9-C9F4-AC165DD62011}"/>
          </ac:cxnSpMkLst>
        </pc:cxnChg>
        <pc:cxnChg chg="mod">
          <ac:chgData name="Marco Parenzan" userId="a83bbb23f3e251dc" providerId="LiveId" clId="{E131F829-1BE3-46C4-B92E-55F072A92371}" dt="2023-05-12T15:44:46.343" v="11048" actId="339"/>
          <ac:cxnSpMkLst>
            <pc:docMk/>
            <pc:sldMk cId="1229919800" sldId="2147471161"/>
            <ac:cxnSpMk id="2119" creationId="{E77A7F5B-1877-03A0-F145-F6DA321EAFA7}"/>
          </ac:cxnSpMkLst>
        </pc:cxnChg>
        <pc:cxnChg chg="del mod">
          <ac:chgData name="Marco Parenzan" userId="a83bbb23f3e251dc" providerId="LiveId" clId="{E131F829-1BE3-46C4-B92E-55F072A92371}" dt="2023-05-12T15:43:13.283" v="11041" actId="478"/>
          <ac:cxnSpMkLst>
            <pc:docMk/>
            <pc:sldMk cId="1229919800" sldId="2147471161"/>
            <ac:cxnSpMk id="2122" creationId="{04EE4E40-6CAF-9731-C403-6F23D1A23A20}"/>
          </ac:cxnSpMkLst>
        </pc:cxnChg>
      </pc:sldChg>
      <pc:sldChg chg="del">
        <pc:chgData name="Marco Parenzan" userId="a83bbb23f3e251dc" providerId="LiveId" clId="{E131F829-1BE3-46C4-B92E-55F072A92371}" dt="2023-05-12T14:30:20.375" v="9318"/>
        <pc:sldMkLst>
          <pc:docMk/>
          <pc:sldMk cId="1042478829" sldId="2147477510"/>
        </pc:sldMkLst>
      </pc:sldChg>
      <pc:sldChg chg="del">
        <pc:chgData name="Marco Parenzan" userId="a83bbb23f3e251dc" providerId="LiveId" clId="{E131F829-1BE3-46C4-B92E-55F072A92371}" dt="2023-05-12T14:30:20.375" v="9318"/>
        <pc:sldMkLst>
          <pc:docMk/>
          <pc:sldMk cId="3146816169" sldId="2147477511"/>
        </pc:sldMkLst>
      </pc:sldChg>
      <pc:sldChg chg="del">
        <pc:chgData name="Marco Parenzan" userId="a83bbb23f3e251dc" providerId="LiveId" clId="{E131F829-1BE3-46C4-B92E-55F072A92371}" dt="2023-05-12T14:30:20.375" v="9318"/>
        <pc:sldMkLst>
          <pc:docMk/>
          <pc:sldMk cId="3784928149" sldId="2147477513"/>
        </pc:sldMkLst>
      </pc:sldChg>
      <pc:sldChg chg="del">
        <pc:chgData name="Marco Parenzan" userId="a83bbb23f3e251dc" providerId="LiveId" clId="{E131F829-1BE3-46C4-B92E-55F072A92371}" dt="2023-05-12T15:03:27.169" v="9939" actId="47"/>
        <pc:sldMkLst>
          <pc:docMk/>
          <pc:sldMk cId="1906325545" sldId="2147477598"/>
        </pc:sldMkLst>
      </pc:sldChg>
      <pc:sldChg chg="addSp delSp modSp del mod">
        <pc:chgData name="Marco Parenzan" userId="a83bbb23f3e251dc" providerId="LiveId" clId="{E131F829-1BE3-46C4-B92E-55F072A92371}" dt="2023-05-12T14:44:23.501" v="9345" actId="47"/>
        <pc:sldMkLst>
          <pc:docMk/>
          <pc:sldMk cId="2560463959" sldId="2147478554"/>
        </pc:sldMkLst>
        <pc:spChg chg="mod">
          <ac:chgData name="Marco Parenzan" userId="a83bbb23f3e251dc" providerId="LiveId" clId="{E131F829-1BE3-46C4-B92E-55F072A92371}" dt="2023-05-12T14:31:03.928" v="9320" actId="207"/>
          <ac:spMkLst>
            <pc:docMk/>
            <pc:sldMk cId="2560463959" sldId="2147478554"/>
            <ac:spMk id="5" creationId="{6E195171-A091-8E32-7CA5-223CE87388B0}"/>
          </ac:spMkLst>
        </pc:spChg>
        <pc:spChg chg="mod">
          <ac:chgData name="Marco Parenzan" userId="a83bbb23f3e251dc" providerId="LiveId" clId="{E131F829-1BE3-46C4-B92E-55F072A92371}" dt="2023-05-12T14:31:17.350" v="9324" actId="404"/>
          <ac:spMkLst>
            <pc:docMk/>
            <pc:sldMk cId="2560463959" sldId="2147478554"/>
            <ac:spMk id="6" creationId="{3565C4A2-8972-43E7-87D7-E399DA2D947A}"/>
          </ac:spMkLst>
        </pc:spChg>
        <pc:spChg chg="add del mod">
          <ac:chgData name="Marco Parenzan" userId="a83bbb23f3e251dc" providerId="LiveId" clId="{E131F829-1BE3-46C4-B92E-55F072A92371}" dt="2023-05-12T14:30:43.780" v="9319"/>
          <ac:spMkLst>
            <pc:docMk/>
            <pc:sldMk cId="2560463959" sldId="2147478554"/>
            <ac:spMk id="7" creationId="{88EE5C20-9DAD-FDA2-94FE-845ACFA10866}"/>
          </ac:spMkLst>
        </pc:spChg>
        <pc:spChg chg="mod">
          <ac:chgData name="Marco Parenzan" userId="a83bbb23f3e251dc" providerId="LiveId" clId="{E131F829-1BE3-46C4-B92E-55F072A92371}" dt="2023-05-12T14:31:03.928" v="9320" actId="207"/>
          <ac:spMkLst>
            <pc:docMk/>
            <pc:sldMk cId="2560463959" sldId="2147478554"/>
            <ac:spMk id="8" creationId="{872180AD-3272-6A97-EB1A-825BB23A58C9}"/>
          </ac:spMkLst>
        </pc:spChg>
        <pc:spChg chg="mod">
          <ac:chgData name="Marco Parenzan" userId="a83bbb23f3e251dc" providerId="LiveId" clId="{E131F829-1BE3-46C4-B92E-55F072A92371}" dt="2023-05-12T14:31:03.928" v="9320" actId="207"/>
          <ac:spMkLst>
            <pc:docMk/>
            <pc:sldMk cId="2560463959" sldId="2147478554"/>
            <ac:spMk id="11" creationId="{2393158D-DFE9-C1F8-01B6-499A57E2D25F}"/>
          </ac:spMkLst>
        </pc:spChg>
        <pc:spChg chg="mod">
          <ac:chgData name="Marco Parenzan" userId="a83bbb23f3e251dc" providerId="LiveId" clId="{E131F829-1BE3-46C4-B92E-55F072A92371}" dt="2023-05-12T14:31:03.928" v="9320" actId="207"/>
          <ac:spMkLst>
            <pc:docMk/>
            <pc:sldMk cId="2560463959" sldId="2147478554"/>
            <ac:spMk id="13" creationId="{CC3C6303-F10E-14BD-0576-6EF7DA8E284F}"/>
          </ac:spMkLst>
        </pc:spChg>
        <pc:spChg chg="mod">
          <ac:chgData name="Marco Parenzan" userId="a83bbb23f3e251dc" providerId="LiveId" clId="{E131F829-1BE3-46C4-B92E-55F072A92371}" dt="2023-05-12T14:31:03.928" v="9320" actId="207"/>
          <ac:spMkLst>
            <pc:docMk/>
            <pc:sldMk cId="2560463959" sldId="2147478554"/>
            <ac:spMk id="14" creationId="{CF321955-9BE5-9EC9-F97B-22A940CC1E2F}"/>
          </ac:spMkLst>
        </pc:spChg>
        <pc:spChg chg="mod">
          <ac:chgData name="Marco Parenzan" userId="a83bbb23f3e251dc" providerId="LiveId" clId="{E131F829-1BE3-46C4-B92E-55F072A92371}" dt="2023-05-12T14:31:03.928" v="9320" actId="207"/>
          <ac:spMkLst>
            <pc:docMk/>
            <pc:sldMk cId="2560463959" sldId="2147478554"/>
            <ac:spMk id="17" creationId="{6F2632F4-82F0-E5B5-BEDF-FB15C78D115D}"/>
          </ac:spMkLst>
        </pc:spChg>
        <pc:spChg chg="mod">
          <ac:chgData name="Marco Parenzan" userId="a83bbb23f3e251dc" providerId="LiveId" clId="{E131F829-1BE3-46C4-B92E-55F072A92371}" dt="2023-05-12T14:31:03.928" v="9320" actId="207"/>
          <ac:spMkLst>
            <pc:docMk/>
            <pc:sldMk cId="2560463959" sldId="2147478554"/>
            <ac:spMk id="18" creationId="{540052A2-4B99-A98A-F4E8-9C187DEAC5A9}"/>
          </ac:spMkLst>
        </pc:spChg>
        <pc:spChg chg="mod">
          <ac:chgData name="Marco Parenzan" userId="a83bbb23f3e251dc" providerId="LiveId" clId="{E131F829-1BE3-46C4-B92E-55F072A92371}" dt="2023-05-12T14:31:03.928" v="9320" actId="207"/>
          <ac:spMkLst>
            <pc:docMk/>
            <pc:sldMk cId="2560463959" sldId="2147478554"/>
            <ac:spMk id="19" creationId="{77AC0613-52DD-5C01-51BB-A65DCCEF2253}"/>
          </ac:spMkLst>
        </pc:spChg>
        <pc:spChg chg="mod">
          <ac:chgData name="Marco Parenzan" userId="a83bbb23f3e251dc" providerId="LiveId" clId="{E131F829-1BE3-46C4-B92E-55F072A92371}" dt="2023-05-12T14:31:03.928" v="9320" actId="207"/>
          <ac:spMkLst>
            <pc:docMk/>
            <pc:sldMk cId="2560463959" sldId="2147478554"/>
            <ac:spMk id="20" creationId="{43C23A8D-225C-CBA1-FA41-07910BBEB9C7}"/>
          </ac:spMkLst>
        </pc:spChg>
        <pc:spChg chg="mod">
          <ac:chgData name="Marco Parenzan" userId="a83bbb23f3e251dc" providerId="LiveId" clId="{E131F829-1BE3-46C4-B92E-55F072A92371}" dt="2023-05-12T14:31:03.928" v="9320" actId="207"/>
          <ac:spMkLst>
            <pc:docMk/>
            <pc:sldMk cId="2560463959" sldId="2147478554"/>
            <ac:spMk id="22" creationId="{1A47E4C0-DB8B-9AE6-0DD3-3CE8719082F0}"/>
          </ac:spMkLst>
        </pc:spChg>
        <pc:spChg chg="mod">
          <ac:chgData name="Marco Parenzan" userId="a83bbb23f3e251dc" providerId="LiveId" clId="{E131F829-1BE3-46C4-B92E-55F072A92371}" dt="2023-05-12T14:31:03.928" v="9320" actId="207"/>
          <ac:spMkLst>
            <pc:docMk/>
            <pc:sldMk cId="2560463959" sldId="2147478554"/>
            <ac:spMk id="26" creationId="{1F083B18-D9AB-A383-864A-69ABA931E463}"/>
          </ac:spMkLst>
        </pc:spChg>
        <pc:spChg chg="mod">
          <ac:chgData name="Marco Parenzan" userId="a83bbb23f3e251dc" providerId="LiveId" clId="{E131F829-1BE3-46C4-B92E-55F072A92371}" dt="2023-05-12T14:31:03.928" v="9320" actId="207"/>
          <ac:spMkLst>
            <pc:docMk/>
            <pc:sldMk cId="2560463959" sldId="2147478554"/>
            <ac:spMk id="27" creationId="{2AB67237-CAB0-F530-0FED-DE1FB5ECF3E4}"/>
          </ac:spMkLst>
        </pc:spChg>
        <pc:spChg chg="mod">
          <ac:chgData name="Marco Parenzan" userId="a83bbb23f3e251dc" providerId="LiveId" clId="{E131F829-1BE3-46C4-B92E-55F072A92371}" dt="2023-05-12T14:31:03.928" v="9320" actId="207"/>
          <ac:spMkLst>
            <pc:docMk/>
            <pc:sldMk cId="2560463959" sldId="2147478554"/>
            <ac:spMk id="28" creationId="{F21C63C7-0CCC-AE6B-7CAF-B6079625822A}"/>
          </ac:spMkLst>
        </pc:spChg>
        <pc:spChg chg="mod">
          <ac:chgData name="Marco Parenzan" userId="a83bbb23f3e251dc" providerId="LiveId" clId="{E131F829-1BE3-46C4-B92E-55F072A92371}" dt="2023-05-12T14:31:03.928" v="9320" actId="207"/>
          <ac:spMkLst>
            <pc:docMk/>
            <pc:sldMk cId="2560463959" sldId="2147478554"/>
            <ac:spMk id="29" creationId="{5FA95562-010C-AFAC-F13A-9B56A0E02DEE}"/>
          </ac:spMkLst>
        </pc:spChg>
        <pc:spChg chg="mod">
          <ac:chgData name="Marco Parenzan" userId="a83bbb23f3e251dc" providerId="LiveId" clId="{E131F829-1BE3-46C4-B92E-55F072A92371}" dt="2023-05-12T14:31:03.928" v="9320" actId="207"/>
          <ac:spMkLst>
            <pc:docMk/>
            <pc:sldMk cId="2560463959" sldId="2147478554"/>
            <ac:spMk id="30" creationId="{7B439016-8A60-756D-5FD1-61445CFDA0B1}"/>
          </ac:spMkLst>
        </pc:spChg>
        <pc:spChg chg="mod">
          <ac:chgData name="Marco Parenzan" userId="a83bbb23f3e251dc" providerId="LiveId" clId="{E131F829-1BE3-46C4-B92E-55F072A92371}" dt="2023-05-12T14:31:03.928" v="9320" actId="207"/>
          <ac:spMkLst>
            <pc:docMk/>
            <pc:sldMk cId="2560463959" sldId="2147478554"/>
            <ac:spMk id="35" creationId="{AE50ACF0-45D7-458B-F794-766F56E9197B}"/>
          </ac:spMkLst>
        </pc:spChg>
        <pc:spChg chg="mod">
          <ac:chgData name="Marco Parenzan" userId="a83bbb23f3e251dc" providerId="LiveId" clId="{E131F829-1BE3-46C4-B92E-55F072A92371}" dt="2023-05-12T14:31:03.928" v="9320" actId="207"/>
          <ac:spMkLst>
            <pc:docMk/>
            <pc:sldMk cId="2560463959" sldId="2147478554"/>
            <ac:spMk id="38" creationId="{50B4099F-7967-49DB-D479-28201BDA8199}"/>
          </ac:spMkLst>
        </pc:spChg>
        <pc:spChg chg="mod">
          <ac:chgData name="Marco Parenzan" userId="a83bbb23f3e251dc" providerId="LiveId" clId="{E131F829-1BE3-46C4-B92E-55F072A92371}" dt="2023-05-12T14:31:03.928" v="9320" actId="207"/>
          <ac:spMkLst>
            <pc:docMk/>
            <pc:sldMk cId="2560463959" sldId="2147478554"/>
            <ac:spMk id="40" creationId="{4646CAC0-7E53-F535-D447-0CDAD3C78DAE}"/>
          </ac:spMkLst>
        </pc:spChg>
        <pc:spChg chg="mod">
          <ac:chgData name="Marco Parenzan" userId="a83bbb23f3e251dc" providerId="LiveId" clId="{E131F829-1BE3-46C4-B92E-55F072A92371}" dt="2023-05-12T14:31:03.928" v="9320" actId="207"/>
          <ac:spMkLst>
            <pc:docMk/>
            <pc:sldMk cId="2560463959" sldId="2147478554"/>
            <ac:spMk id="42" creationId="{6A826A63-2B63-DE37-7AA4-1B9A60194E50}"/>
          </ac:spMkLst>
        </pc:spChg>
        <pc:spChg chg="mod">
          <ac:chgData name="Marco Parenzan" userId="a83bbb23f3e251dc" providerId="LiveId" clId="{E131F829-1BE3-46C4-B92E-55F072A92371}" dt="2023-05-12T14:31:03.928" v="9320" actId="207"/>
          <ac:spMkLst>
            <pc:docMk/>
            <pc:sldMk cId="2560463959" sldId="2147478554"/>
            <ac:spMk id="43" creationId="{F05901BF-9482-44E2-B378-3DC41792CF20}"/>
          </ac:spMkLst>
        </pc:spChg>
        <pc:spChg chg="mod">
          <ac:chgData name="Marco Parenzan" userId="a83bbb23f3e251dc" providerId="LiveId" clId="{E131F829-1BE3-46C4-B92E-55F072A92371}" dt="2023-05-12T14:31:03.928" v="9320" actId="207"/>
          <ac:spMkLst>
            <pc:docMk/>
            <pc:sldMk cId="2560463959" sldId="2147478554"/>
            <ac:spMk id="44" creationId="{5CBA7304-A60D-832A-C979-BE038BB2CD21}"/>
          </ac:spMkLst>
        </pc:spChg>
        <pc:spChg chg="mod">
          <ac:chgData name="Marco Parenzan" userId="a83bbb23f3e251dc" providerId="LiveId" clId="{E131F829-1BE3-46C4-B92E-55F072A92371}" dt="2023-05-12T14:31:03.928" v="9320" actId="207"/>
          <ac:spMkLst>
            <pc:docMk/>
            <pc:sldMk cId="2560463959" sldId="2147478554"/>
            <ac:spMk id="46" creationId="{BD8CC5A0-C46E-DC88-E719-4AA893B6EEDA}"/>
          </ac:spMkLst>
        </pc:spChg>
        <pc:spChg chg="mod">
          <ac:chgData name="Marco Parenzan" userId="a83bbb23f3e251dc" providerId="LiveId" clId="{E131F829-1BE3-46C4-B92E-55F072A92371}" dt="2023-05-12T14:31:03.928" v="9320" actId="207"/>
          <ac:spMkLst>
            <pc:docMk/>
            <pc:sldMk cId="2560463959" sldId="2147478554"/>
            <ac:spMk id="49" creationId="{1CD9DB34-851C-313C-1452-9FEDD5C8E332}"/>
          </ac:spMkLst>
        </pc:spChg>
        <pc:spChg chg="mod">
          <ac:chgData name="Marco Parenzan" userId="a83bbb23f3e251dc" providerId="LiveId" clId="{E131F829-1BE3-46C4-B92E-55F072A92371}" dt="2023-05-12T14:31:03.928" v="9320" actId="207"/>
          <ac:spMkLst>
            <pc:docMk/>
            <pc:sldMk cId="2560463959" sldId="2147478554"/>
            <ac:spMk id="51" creationId="{B6E96549-2071-3F97-42C1-F601F0DA6BA0}"/>
          </ac:spMkLst>
        </pc:spChg>
        <pc:spChg chg="mod">
          <ac:chgData name="Marco Parenzan" userId="a83bbb23f3e251dc" providerId="LiveId" clId="{E131F829-1BE3-46C4-B92E-55F072A92371}" dt="2023-05-12T14:31:03.928" v="9320" actId="207"/>
          <ac:spMkLst>
            <pc:docMk/>
            <pc:sldMk cId="2560463959" sldId="2147478554"/>
            <ac:spMk id="52" creationId="{97E9F1A5-FF31-F49E-2B99-4D1C09CA0914}"/>
          </ac:spMkLst>
        </pc:spChg>
        <pc:spChg chg="mod">
          <ac:chgData name="Marco Parenzan" userId="a83bbb23f3e251dc" providerId="LiveId" clId="{E131F829-1BE3-46C4-B92E-55F072A92371}" dt="2023-05-12T14:31:03.928" v="9320" actId="207"/>
          <ac:spMkLst>
            <pc:docMk/>
            <pc:sldMk cId="2560463959" sldId="2147478554"/>
            <ac:spMk id="57" creationId="{25B7EAF3-F86F-F4B8-D4D2-B4726A2EFF38}"/>
          </ac:spMkLst>
        </pc:spChg>
        <pc:spChg chg="mod">
          <ac:chgData name="Marco Parenzan" userId="a83bbb23f3e251dc" providerId="LiveId" clId="{E131F829-1BE3-46C4-B92E-55F072A92371}" dt="2023-05-12T14:31:03.928" v="9320" actId="207"/>
          <ac:spMkLst>
            <pc:docMk/>
            <pc:sldMk cId="2560463959" sldId="2147478554"/>
            <ac:spMk id="58" creationId="{05DEBBA8-9751-25B5-CDEC-181E0684BB28}"/>
          </ac:spMkLst>
        </pc:spChg>
        <pc:spChg chg="mod">
          <ac:chgData name="Marco Parenzan" userId="a83bbb23f3e251dc" providerId="LiveId" clId="{E131F829-1BE3-46C4-B92E-55F072A92371}" dt="2023-05-12T14:31:03.928" v="9320" actId="207"/>
          <ac:spMkLst>
            <pc:docMk/>
            <pc:sldMk cId="2560463959" sldId="2147478554"/>
            <ac:spMk id="59" creationId="{931FE23E-E54B-C8D7-A3D0-541D166A3ADF}"/>
          </ac:spMkLst>
        </pc:spChg>
        <pc:spChg chg="mod">
          <ac:chgData name="Marco Parenzan" userId="a83bbb23f3e251dc" providerId="LiveId" clId="{E131F829-1BE3-46C4-B92E-55F072A92371}" dt="2023-05-12T14:31:03.928" v="9320" actId="207"/>
          <ac:spMkLst>
            <pc:docMk/>
            <pc:sldMk cId="2560463959" sldId="2147478554"/>
            <ac:spMk id="60" creationId="{CE22CB90-0EDC-7E1F-15EA-0508549B2FEB}"/>
          </ac:spMkLst>
        </pc:spChg>
        <pc:spChg chg="mod">
          <ac:chgData name="Marco Parenzan" userId="a83bbb23f3e251dc" providerId="LiveId" clId="{E131F829-1BE3-46C4-B92E-55F072A92371}" dt="2023-05-12T14:31:03.928" v="9320" actId="207"/>
          <ac:spMkLst>
            <pc:docMk/>
            <pc:sldMk cId="2560463959" sldId="2147478554"/>
            <ac:spMk id="61" creationId="{FBEB21B7-F19B-2E69-5E4E-96233128FFF6}"/>
          </ac:spMkLst>
        </pc:spChg>
        <pc:spChg chg="mod">
          <ac:chgData name="Marco Parenzan" userId="a83bbb23f3e251dc" providerId="LiveId" clId="{E131F829-1BE3-46C4-B92E-55F072A92371}" dt="2023-05-12T14:31:03.928" v="9320" actId="207"/>
          <ac:spMkLst>
            <pc:docMk/>
            <pc:sldMk cId="2560463959" sldId="2147478554"/>
            <ac:spMk id="62" creationId="{56F1B17C-9257-6244-5993-07164CDBB911}"/>
          </ac:spMkLst>
        </pc:spChg>
        <pc:spChg chg="mod">
          <ac:chgData name="Marco Parenzan" userId="a83bbb23f3e251dc" providerId="LiveId" clId="{E131F829-1BE3-46C4-B92E-55F072A92371}" dt="2023-05-12T14:31:03.928" v="9320" actId="207"/>
          <ac:spMkLst>
            <pc:docMk/>
            <pc:sldMk cId="2560463959" sldId="2147478554"/>
            <ac:spMk id="63" creationId="{071DCF47-918E-8170-DC1D-F3ADB534DC8C}"/>
          </ac:spMkLst>
        </pc:spChg>
        <pc:spChg chg="mod">
          <ac:chgData name="Marco Parenzan" userId="a83bbb23f3e251dc" providerId="LiveId" clId="{E131F829-1BE3-46C4-B92E-55F072A92371}" dt="2023-05-12T14:31:03.928" v="9320" actId="207"/>
          <ac:spMkLst>
            <pc:docMk/>
            <pc:sldMk cId="2560463959" sldId="2147478554"/>
            <ac:spMk id="64" creationId="{C20FEF4B-43BF-5EC5-5D2B-FAD603C09BD1}"/>
          </ac:spMkLst>
        </pc:spChg>
        <pc:spChg chg="mod">
          <ac:chgData name="Marco Parenzan" userId="a83bbb23f3e251dc" providerId="LiveId" clId="{E131F829-1BE3-46C4-B92E-55F072A92371}" dt="2023-05-12T14:31:03.928" v="9320" actId="207"/>
          <ac:spMkLst>
            <pc:docMk/>
            <pc:sldMk cId="2560463959" sldId="2147478554"/>
            <ac:spMk id="65" creationId="{95E3513F-3829-E07D-8704-9ECCE964C168}"/>
          </ac:spMkLst>
        </pc:spChg>
        <pc:spChg chg="mod">
          <ac:chgData name="Marco Parenzan" userId="a83bbb23f3e251dc" providerId="LiveId" clId="{E131F829-1BE3-46C4-B92E-55F072A92371}" dt="2023-05-12T14:31:03.928" v="9320" actId="207"/>
          <ac:spMkLst>
            <pc:docMk/>
            <pc:sldMk cId="2560463959" sldId="2147478554"/>
            <ac:spMk id="69" creationId="{A8C2C7DC-D2B1-AAFF-81E3-FCCA96A5BA0A}"/>
          </ac:spMkLst>
        </pc:spChg>
        <pc:spChg chg="mod">
          <ac:chgData name="Marco Parenzan" userId="a83bbb23f3e251dc" providerId="LiveId" clId="{E131F829-1BE3-46C4-B92E-55F072A92371}" dt="2023-05-12T14:31:03.928" v="9320" actId="207"/>
          <ac:spMkLst>
            <pc:docMk/>
            <pc:sldMk cId="2560463959" sldId="2147478554"/>
            <ac:spMk id="93" creationId="{91E4045A-6EE4-429C-B718-12419F96E79F}"/>
          </ac:spMkLst>
        </pc:spChg>
        <pc:spChg chg="mod">
          <ac:chgData name="Marco Parenzan" userId="a83bbb23f3e251dc" providerId="LiveId" clId="{E131F829-1BE3-46C4-B92E-55F072A92371}" dt="2023-05-12T14:31:03.928" v="9320" actId="207"/>
          <ac:spMkLst>
            <pc:docMk/>
            <pc:sldMk cId="2560463959" sldId="2147478554"/>
            <ac:spMk id="94" creationId="{1F3AF720-73A6-4426-9D2C-B49D492AA068}"/>
          </ac:spMkLst>
        </pc:spChg>
        <pc:spChg chg="mod">
          <ac:chgData name="Marco Parenzan" userId="a83bbb23f3e251dc" providerId="LiveId" clId="{E131F829-1BE3-46C4-B92E-55F072A92371}" dt="2023-05-12T14:31:03.928" v="9320" actId="207"/>
          <ac:spMkLst>
            <pc:docMk/>
            <pc:sldMk cId="2560463959" sldId="2147478554"/>
            <ac:spMk id="95" creationId="{F2740021-7FFB-4BFB-A589-7595436879AA}"/>
          </ac:spMkLst>
        </pc:spChg>
        <pc:spChg chg="mod">
          <ac:chgData name="Marco Parenzan" userId="a83bbb23f3e251dc" providerId="LiveId" clId="{E131F829-1BE3-46C4-B92E-55F072A92371}" dt="2023-05-12T14:31:03.928" v="9320" actId="207"/>
          <ac:spMkLst>
            <pc:docMk/>
            <pc:sldMk cId="2560463959" sldId="2147478554"/>
            <ac:spMk id="109" creationId="{1C8286E8-37CF-408C-B3BD-639B263B44C6}"/>
          </ac:spMkLst>
        </pc:spChg>
        <pc:spChg chg="mod">
          <ac:chgData name="Marco Parenzan" userId="a83bbb23f3e251dc" providerId="LiveId" clId="{E131F829-1BE3-46C4-B92E-55F072A92371}" dt="2023-05-12T14:31:03.928" v="9320" actId="207"/>
          <ac:spMkLst>
            <pc:docMk/>
            <pc:sldMk cId="2560463959" sldId="2147478554"/>
            <ac:spMk id="164" creationId="{DC1D81A3-3E83-FEAC-21E1-5E8F5516F857}"/>
          </ac:spMkLst>
        </pc:spChg>
        <pc:spChg chg="mod">
          <ac:chgData name="Marco Parenzan" userId="a83bbb23f3e251dc" providerId="LiveId" clId="{E131F829-1BE3-46C4-B92E-55F072A92371}" dt="2023-05-12T14:31:03.928" v="9320" actId="207"/>
          <ac:spMkLst>
            <pc:docMk/>
            <pc:sldMk cId="2560463959" sldId="2147478554"/>
            <ac:spMk id="198" creationId="{9C97DB13-C8E1-41EA-85BB-70F1CE059C99}"/>
          </ac:spMkLst>
        </pc:spChg>
        <pc:spChg chg="mod">
          <ac:chgData name="Marco Parenzan" userId="a83bbb23f3e251dc" providerId="LiveId" clId="{E131F829-1BE3-46C4-B92E-55F072A92371}" dt="2023-05-12T14:31:03.928" v="9320" actId="207"/>
          <ac:spMkLst>
            <pc:docMk/>
            <pc:sldMk cId="2560463959" sldId="2147478554"/>
            <ac:spMk id="318" creationId="{EC3992C7-8BEF-4E30-B9CC-A36E998F0E0B}"/>
          </ac:spMkLst>
        </pc:spChg>
        <pc:grpChg chg="mod">
          <ac:chgData name="Marco Parenzan" userId="a83bbb23f3e251dc" providerId="LiveId" clId="{E131F829-1BE3-46C4-B92E-55F072A92371}" dt="2023-05-12T14:31:03.928" v="9320" actId="207"/>
          <ac:grpSpMkLst>
            <pc:docMk/>
            <pc:sldMk cId="2560463959" sldId="2147478554"/>
            <ac:grpSpMk id="2" creationId="{2EE8B586-C9AB-44EA-958F-4E6FAC45ABCD}"/>
          </ac:grpSpMkLst>
        </pc:grpChg>
        <pc:grpChg chg="mod">
          <ac:chgData name="Marco Parenzan" userId="a83bbb23f3e251dc" providerId="LiveId" clId="{E131F829-1BE3-46C4-B92E-55F072A92371}" dt="2023-05-12T14:31:03.928" v="9320" actId="207"/>
          <ac:grpSpMkLst>
            <pc:docMk/>
            <pc:sldMk cId="2560463959" sldId="2147478554"/>
            <ac:grpSpMk id="3" creationId="{00F7FA58-B9D7-43FC-9CE3-16B5D3438C1F}"/>
          </ac:grpSpMkLst>
        </pc:grpChg>
        <pc:grpChg chg="mod">
          <ac:chgData name="Marco Parenzan" userId="a83bbb23f3e251dc" providerId="LiveId" clId="{E131F829-1BE3-46C4-B92E-55F072A92371}" dt="2023-05-12T14:31:03.928" v="9320" actId="207"/>
          <ac:grpSpMkLst>
            <pc:docMk/>
            <pc:sldMk cId="2560463959" sldId="2147478554"/>
            <ac:grpSpMk id="10" creationId="{CF8B25E2-78A4-4E4C-9162-F069FCA75760}"/>
          </ac:grpSpMkLst>
        </pc:grpChg>
        <pc:grpChg chg="mod">
          <ac:chgData name="Marco Parenzan" userId="a83bbb23f3e251dc" providerId="LiveId" clId="{E131F829-1BE3-46C4-B92E-55F072A92371}" dt="2023-05-12T14:31:03.928" v="9320" actId="207"/>
          <ac:grpSpMkLst>
            <pc:docMk/>
            <pc:sldMk cId="2560463959" sldId="2147478554"/>
            <ac:grpSpMk id="12" creationId="{DDD853DC-D371-25F8-E2ED-15D3E6C67C00}"/>
          </ac:grpSpMkLst>
        </pc:grpChg>
        <pc:grpChg chg="mod">
          <ac:chgData name="Marco Parenzan" userId="a83bbb23f3e251dc" providerId="LiveId" clId="{E131F829-1BE3-46C4-B92E-55F072A92371}" dt="2023-05-12T14:31:03.928" v="9320" actId="207"/>
          <ac:grpSpMkLst>
            <pc:docMk/>
            <pc:sldMk cId="2560463959" sldId="2147478554"/>
            <ac:grpSpMk id="15" creationId="{60AD4C3A-70A4-C9DA-2634-5F398AB9CE52}"/>
          </ac:grpSpMkLst>
        </pc:grpChg>
        <pc:grpChg chg="mod">
          <ac:chgData name="Marco Parenzan" userId="a83bbb23f3e251dc" providerId="LiveId" clId="{E131F829-1BE3-46C4-B92E-55F072A92371}" dt="2023-05-12T14:31:03.928" v="9320" actId="207"/>
          <ac:grpSpMkLst>
            <pc:docMk/>
            <pc:sldMk cId="2560463959" sldId="2147478554"/>
            <ac:grpSpMk id="16" creationId="{719B2755-4A35-D810-FD70-6C71D9480B15}"/>
          </ac:grpSpMkLst>
        </pc:grpChg>
        <pc:grpChg chg="mod">
          <ac:chgData name="Marco Parenzan" userId="a83bbb23f3e251dc" providerId="LiveId" clId="{E131F829-1BE3-46C4-B92E-55F072A92371}" dt="2023-05-12T14:31:03.928" v="9320" actId="207"/>
          <ac:grpSpMkLst>
            <pc:docMk/>
            <pc:sldMk cId="2560463959" sldId="2147478554"/>
            <ac:grpSpMk id="23" creationId="{B99F8580-64B0-957D-B48E-8D27D8362AE4}"/>
          </ac:grpSpMkLst>
        </pc:grpChg>
        <pc:grpChg chg="mod">
          <ac:chgData name="Marco Parenzan" userId="a83bbb23f3e251dc" providerId="LiveId" clId="{E131F829-1BE3-46C4-B92E-55F072A92371}" dt="2023-05-12T14:31:03.928" v="9320" actId="207"/>
          <ac:grpSpMkLst>
            <pc:docMk/>
            <pc:sldMk cId="2560463959" sldId="2147478554"/>
            <ac:grpSpMk id="33" creationId="{394903DE-ED2F-29D7-90EF-B7E23CB66FB9}"/>
          </ac:grpSpMkLst>
        </pc:grpChg>
        <pc:grpChg chg="mod">
          <ac:chgData name="Marco Parenzan" userId="a83bbb23f3e251dc" providerId="LiveId" clId="{E131F829-1BE3-46C4-B92E-55F072A92371}" dt="2023-05-12T14:31:03.928" v="9320" actId="207"/>
          <ac:grpSpMkLst>
            <pc:docMk/>
            <pc:sldMk cId="2560463959" sldId="2147478554"/>
            <ac:grpSpMk id="36" creationId="{18469ADC-069F-4213-A47E-839ACE14DC8B}"/>
          </ac:grpSpMkLst>
        </pc:grpChg>
        <pc:grpChg chg="mod">
          <ac:chgData name="Marco Parenzan" userId="a83bbb23f3e251dc" providerId="LiveId" clId="{E131F829-1BE3-46C4-B92E-55F072A92371}" dt="2023-05-12T14:31:03.928" v="9320" actId="207"/>
          <ac:grpSpMkLst>
            <pc:docMk/>
            <pc:sldMk cId="2560463959" sldId="2147478554"/>
            <ac:grpSpMk id="39" creationId="{205E18F4-7EEB-C7E1-1F3F-05EDA56FED70}"/>
          </ac:grpSpMkLst>
        </pc:grpChg>
        <pc:grpChg chg="mod">
          <ac:chgData name="Marco Parenzan" userId="a83bbb23f3e251dc" providerId="LiveId" clId="{E131F829-1BE3-46C4-B92E-55F072A92371}" dt="2023-05-12T14:31:03.928" v="9320" actId="207"/>
          <ac:grpSpMkLst>
            <pc:docMk/>
            <pc:sldMk cId="2560463959" sldId="2147478554"/>
            <ac:grpSpMk id="41" creationId="{64C7C52E-CA63-7AAF-F3BE-71DF8408F892}"/>
          </ac:grpSpMkLst>
        </pc:grpChg>
        <pc:grpChg chg="mod">
          <ac:chgData name="Marco Parenzan" userId="a83bbb23f3e251dc" providerId="LiveId" clId="{E131F829-1BE3-46C4-B92E-55F072A92371}" dt="2023-05-12T14:31:03.928" v="9320" actId="207"/>
          <ac:grpSpMkLst>
            <pc:docMk/>
            <pc:sldMk cId="2560463959" sldId="2147478554"/>
            <ac:grpSpMk id="45" creationId="{BBEEF403-AF28-D41F-E4C0-2019DA923D55}"/>
          </ac:grpSpMkLst>
        </pc:grpChg>
        <pc:grpChg chg="mod">
          <ac:chgData name="Marco Parenzan" userId="a83bbb23f3e251dc" providerId="LiveId" clId="{E131F829-1BE3-46C4-B92E-55F072A92371}" dt="2023-05-12T14:31:03.928" v="9320" actId="207"/>
          <ac:grpSpMkLst>
            <pc:docMk/>
            <pc:sldMk cId="2560463959" sldId="2147478554"/>
            <ac:grpSpMk id="48" creationId="{69807F9D-BA87-A21C-DEA4-BAA20D7C3C82}"/>
          </ac:grpSpMkLst>
        </pc:grpChg>
        <pc:grpChg chg="mod">
          <ac:chgData name="Marco Parenzan" userId="a83bbb23f3e251dc" providerId="LiveId" clId="{E131F829-1BE3-46C4-B92E-55F072A92371}" dt="2023-05-12T14:31:03.928" v="9320" actId="207"/>
          <ac:grpSpMkLst>
            <pc:docMk/>
            <pc:sldMk cId="2560463959" sldId="2147478554"/>
            <ac:grpSpMk id="53" creationId="{66C053D7-8E9E-1A76-CD5E-D9E8370042F7}"/>
          </ac:grpSpMkLst>
        </pc:grpChg>
        <pc:grpChg chg="mod">
          <ac:chgData name="Marco Parenzan" userId="a83bbb23f3e251dc" providerId="LiveId" clId="{E131F829-1BE3-46C4-B92E-55F072A92371}" dt="2023-05-12T14:31:03.928" v="9320" actId="207"/>
          <ac:grpSpMkLst>
            <pc:docMk/>
            <pc:sldMk cId="2560463959" sldId="2147478554"/>
            <ac:grpSpMk id="55" creationId="{61432E66-8EE9-3C17-8694-88E3792BE1AE}"/>
          </ac:grpSpMkLst>
        </pc:grpChg>
        <pc:grpChg chg="mod">
          <ac:chgData name="Marco Parenzan" userId="a83bbb23f3e251dc" providerId="LiveId" clId="{E131F829-1BE3-46C4-B92E-55F072A92371}" dt="2023-05-12T14:31:03.928" v="9320" actId="207"/>
          <ac:grpSpMkLst>
            <pc:docMk/>
            <pc:sldMk cId="2560463959" sldId="2147478554"/>
            <ac:grpSpMk id="56" creationId="{76A58B8E-C45B-4D2A-CBFC-B211438491C8}"/>
          </ac:grpSpMkLst>
        </pc:grpChg>
        <pc:picChg chg="mod">
          <ac:chgData name="Marco Parenzan" userId="a83bbb23f3e251dc" providerId="LiveId" clId="{E131F829-1BE3-46C4-B92E-55F072A92371}" dt="2023-05-12T14:31:03.928" v="9320" actId="207"/>
          <ac:picMkLst>
            <pc:docMk/>
            <pc:sldMk cId="2560463959" sldId="2147478554"/>
            <ac:picMk id="4" creationId="{52054E87-7301-0F7D-35F9-CA8DFDD6F2FF}"/>
          </ac:picMkLst>
        </pc:picChg>
        <pc:picChg chg="mod">
          <ac:chgData name="Marco Parenzan" userId="a83bbb23f3e251dc" providerId="LiveId" clId="{E131F829-1BE3-46C4-B92E-55F072A92371}" dt="2023-05-12T14:31:03.928" v="9320" actId="207"/>
          <ac:picMkLst>
            <pc:docMk/>
            <pc:sldMk cId="2560463959" sldId="2147478554"/>
            <ac:picMk id="9" creationId="{88E074F8-BB14-6DF9-55CA-14E8CF2CAC8A}"/>
          </ac:picMkLst>
        </pc:picChg>
        <pc:picChg chg="mod">
          <ac:chgData name="Marco Parenzan" userId="a83bbb23f3e251dc" providerId="LiveId" clId="{E131F829-1BE3-46C4-B92E-55F072A92371}" dt="2023-05-12T14:31:03.928" v="9320" actId="207"/>
          <ac:picMkLst>
            <pc:docMk/>
            <pc:sldMk cId="2560463959" sldId="2147478554"/>
            <ac:picMk id="21" creationId="{CA54B69B-BBC7-D241-8A93-EC3D96E7CE46}"/>
          </ac:picMkLst>
        </pc:picChg>
        <pc:picChg chg="mod">
          <ac:chgData name="Marco Parenzan" userId="a83bbb23f3e251dc" providerId="LiveId" clId="{E131F829-1BE3-46C4-B92E-55F072A92371}" dt="2023-05-12T14:31:03.928" v="9320" actId="207"/>
          <ac:picMkLst>
            <pc:docMk/>
            <pc:sldMk cId="2560463959" sldId="2147478554"/>
            <ac:picMk id="31" creationId="{B6A2C6E2-F511-49B6-02E1-DAC72BC2EE7B}"/>
          </ac:picMkLst>
        </pc:picChg>
        <pc:picChg chg="mod">
          <ac:chgData name="Marco Parenzan" userId="a83bbb23f3e251dc" providerId="LiveId" clId="{E131F829-1BE3-46C4-B92E-55F072A92371}" dt="2023-05-12T14:31:03.928" v="9320" actId="207"/>
          <ac:picMkLst>
            <pc:docMk/>
            <pc:sldMk cId="2560463959" sldId="2147478554"/>
            <ac:picMk id="32" creationId="{7ADB548A-1647-1AF3-95AA-4CE495D425AE}"/>
          </ac:picMkLst>
        </pc:picChg>
        <pc:picChg chg="mod">
          <ac:chgData name="Marco Parenzan" userId="a83bbb23f3e251dc" providerId="LiveId" clId="{E131F829-1BE3-46C4-B92E-55F072A92371}" dt="2023-05-12T14:31:03.928" v="9320" actId="207"/>
          <ac:picMkLst>
            <pc:docMk/>
            <pc:sldMk cId="2560463959" sldId="2147478554"/>
            <ac:picMk id="34" creationId="{547CC7B5-1F77-9477-4CE4-612B18099127}"/>
          </ac:picMkLst>
        </pc:picChg>
        <pc:picChg chg="mod">
          <ac:chgData name="Marco Parenzan" userId="a83bbb23f3e251dc" providerId="LiveId" clId="{E131F829-1BE3-46C4-B92E-55F072A92371}" dt="2023-05-12T14:31:03.928" v="9320" actId="207"/>
          <ac:picMkLst>
            <pc:docMk/>
            <pc:sldMk cId="2560463959" sldId="2147478554"/>
            <ac:picMk id="37" creationId="{17D46C77-394B-F8AD-4D70-FE7A8A14E23E}"/>
          </ac:picMkLst>
        </pc:picChg>
        <pc:picChg chg="mod">
          <ac:chgData name="Marco Parenzan" userId="a83bbb23f3e251dc" providerId="LiveId" clId="{E131F829-1BE3-46C4-B92E-55F072A92371}" dt="2023-05-12T14:31:03.928" v="9320" actId="207"/>
          <ac:picMkLst>
            <pc:docMk/>
            <pc:sldMk cId="2560463959" sldId="2147478554"/>
            <ac:picMk id="47" creationId="{F64DE952-E1F5-F8EA-8722-AE8570A9830C}"/>
          </ac:picMkLst>
        </pc:picChg>
        <pc:picChg chg="mod">
          <ac:chgData name="Marco Parenzan" userId="a83bbb23f3e251dc" providerId="LiveId" clId="{E131F829-1BE3-46C4-B92E-55F072A92371}" dt="2023-05-12T14:31:03.928" v="9320" actId="207"/>
          <ac:picMkLst>
            <pc:docMk/>
            <pc:sldMk cId="2560463959" sldId="2147478554"/>
            <ac:picMk id="50" creationId="{6BB4A8F1-025D-525F-29D7-F3A7107D9957}"/>
          </ac:picMkLst>
        </pc:picChg>
        <pc:picChg chg="mod">
          <ac:chgData name="Marco Parenzan" userId="a83bbb23f3e251dc" providerId="LiveId" clId="{E131F829-1BE3-46C4-B92E-55F072A92371}" dt="2023-05-12T14:31:03.928" v="9320" actId="207"/>
          <ac:picMkLst>
            <pc:docMk/>
            <pc:sldMk cId="2560463959" sldId="2147478554"/>
            <ac:picMk id="54" creationId="{7ED86F34-E2BC-DEF3-B093-41E46B78E36A}"/>
          </ac:picMkLst>
        </pc:picChg>
        <pc:picChg chg="mod">
          <ac:chgData name="Marco Parenzan" userId="a83bbb23f3e251dc" providerId="LiveId" clId="{E131F829-1BE3-46C4-B92E-55F072A92371}" dt="2023-05-12T14:31:03.928" v="9320" actId="207"/>
          <ac:picMkLst>
            <pc:docMk/>
            <pc:sldMk cId="2560463959" sldId="2147478554"/>
            <ac:picMk id="154" creationId="{C6D49FF3-3B99-40D2-5AB7-A9A22CCEB2F3}"/>
          </ac:picMkLst>
        </pc:picChg>
        <pc:cxnChg chg="mod">
          <ac:chgData name="Marco Parenzan" userId="a83bbb23f3e251dc" providerId="LiveId" clId="{E131F829-1BE3-46C4-B92E-55F072A92371}" dt="2023-05-12T14:31:03.928" v="9320" actId="207"/>
          <ac:cxnSpMkLst>
            <pc:docMk/>
            <pc:sldMk cId="2560463959" sldId="2147478554"/>
            <ac:cxnSpMk id="24" creationId="{4073DE91-F26D-8367-2A19-353EA3741A6F}"/>
          </ac:cxnSpMkLst>
        </pc:cxnChg>
        <pc:cxnChg chg="mod">
          <ac:chgData name="Marco Parenzan" userId="a83bbb23f3e251dc" providerId="LiveId" clId="{E131F829-1BE3-46C4-B92E-55F072A92371}" dt="2023-05-12T14:31:03.928" v="9320" actId="207"/>
          <ac:cxnSpMkLst>
            <pc:docMk/>
            <pc:sldMk cId="2560463959" sldId="2147478554"/>
            <ac:cxnSpMk id="79" creationId="{025F1E58-0413-5F5D-B70D-A21A2318632D}"/>
          </ac:cxnSpMkLst>
        </pc:cxnChg>
        <pc:cxnChg chg="mod">
          <ac:chgData name="Marco Parenzan" userId="a83bbb23f3e251dc" providerId="LiveId" clId="{E131F829-1BE3-46C4-B92E-55F072A92371}" dt="2023-05-12T14:31:03.928" v="9320" actId="207"/>
          <ac:cxnSpMkLst>
            <pc:docMk/>
            <pc:sldMk cId="2560463959" sldId="2147478554"/>
            <ac:cxnSpMk id="83" creationId="{FE5F7A34-CDF6-6A1A-C942-64F61D371CFC}"/>
          </ac:cxnSpMkLst>
        </pc:cxnChg>
      </pc:sldChg>
      <pc:sldChg chg="new del">
        <pc:chgData name="Marco Parenzan" userId="a83bbb23f3e251dc" providerId="LiveId" clId="{E131F829-1BE3-46C4-B92E-55F072A92371}" dt="2023-05-12T14:44:25.147" v="9346" actId="47"/>
        <pc:sldMkLst>
          <pc:docMk/>
          <pc:sldMk cId="3737670765" sldId="2147478555"/>
        </pc:sldMkLst>
      </pc:sldChg>
      <pc:sldChg chg="delSp modSp mod modClrScheme chgLayout">
        <pc:chgData name="Marco Parenzan" userId="a83bbb23f3e251dc" providerId="LiveId" clId="{E131F829-1BE3-46C4-B92E-55F072A92371}" dt="2023-05-12T15:34:58.277" v="10743" actId="1076"/>
        <pc:sldMkLst>
          <pc:docMk/>
          <pc:sldMk cId="2230412416" sldId="2147478704"/>
        </pc:sldMkLst>
        <pc:spChg chg="mod">
          <ac:chgData name="Marco Parenzan" userId="a83bbb23f3e251dc" providerId="LiveId" clId="{E131F829-1BE3-46C4-B92E-55F072A92371}" dt="2023-05-12T15:34:43.896" v="10739" actId="1076"/>
          <ac:spMkLst>
            <pc:docMk/>
            <pc:sldMk cId="2230412416" sldId="2147478704"/>
            <ac:spMk id="2" creationId="{64FE2621-05E5-F314-26FB-25B7474B689D}"/>
          </ac:spMkLst>
        </pc:spChg>
        <pc:spChg chg="mod">
          <ac:chgData name="Marco Parenzan" userId="a83bbb23f3e251dc" providerId="LiveId" clId="{E131F829-1BE3-46C4-B92E-55F072A92371}" dt="2023-05-12T15:34:37.210" v="10737" actId="165"/>
          <ac:spMkLst>
            <pc:docMk/>
            <pc:sldMk cId="2230412416" sldId="2147478704"/>
            <ac:spMk id="57" creationId="{15227DE5-213F-9587-5C50-B8DC3F4973B2}"/>
          </ac:spMkLst>
        </pc:spChg>
        <pc:spChg chg="mod">
          <ac:chgData name="Marco Parenzan" userId="a83bbb23f3e251dc" providerId="LiveId" clId="{E131F829-1BE3-46C4-B92E-55F072A92371}" dt="2023-05-12T15:34:37.210" v="10737" actId="165"/>
          <ac:spMkLst>
            <pc:docMk/>
            <pc:sldMk cId="2230412416" sldId="2147478704"/>
            <ac:spMk id="58" creationId="{60348DE4-3073-411C-72D6-64D57E765581}"/>
          </ac:spMkLst>
        </pc:spChg>
        <pc:spChg chg="mod">
          <ac:chgData name="Marco Parenzan" userId="a83bbb23f3e251dc" providerId="LiveId" clId="{E131F829-1BE3-46C4-B92E-55F072A92371}" dt="2023-05-12T15:34:37.210" v="10737" actId="165"/>
          <ac:spMkLst>
            <pc:docMk/>
            <pc:sldMk cId="2230412416" sldId="2147478704"/>
            <ac:spMk id="59" creationId="{6702F7D6-D747-D2C5-A938-8F14BD349C25}"/>
          </ac:spMkLst>
        </pc:spChg>
        <pc:spChg chg="mod">
          <ac:chgData name="Marco Parenzan" userId="a83bbb23f3e251dc" providerId="LiveId" clId="{E131F829-1BE3-46C4-B92E-55F072A92371}" dt="2023-05-12T15:34:37.210" v="10737" actId="165"/>
          <ac:spMkLst>
            <pc:docMk/>
            <pc:sldMk cId="2230412416" sldId="2147478704"/>
            <ac:spMk id="61" creationId="{DFCA6EB6-20F6-7143-05CE-02E4585A11F1}"/>
          </ac:spMkLst>
        </pc:spChg>
        <pc:spChg chg="mod">
          <ac:chgData name="Marco Parenzan" userId="a83bbb23f3e251dc" providerId="LiveId" clId="{E131F829-1BE3-46C4-B92E-55F072A92371}" dt="2023-05-12T15:34:37.210" v="10737" actId="165"/>
          <ac:spMkLst>
            <pc:docMk/>
            <pc:sldMk cId="2230412416" sldId="2147478704"/>
            <ac:spMk id="64" creationId="{D5F4F421-45D2-507E-4B36-D136E1455F0C}"/>
          </ac:spMkLst>
        </pc:spChg>
        <pc:spChg chg="mod">
          <ac:chgData name="Marco Parenzan" userId="a83bbb23f3e251dc" providerId="LiveId" clId="{E131F829-1BE3-46C4-B92E-55F072A92371}" dt="2023-05-12T15:34:37.210" v="10737" actId="165"/>
          <ac:spMkLst>
            <pc:docMk/>
            <pc:sldMk cId="2230412416" sldId="2147478704"/>
            <ac:spMk id="65" creationId="{EFE216E5-9D11-B654-9C31-EF24D1A30B16}"/>
          </ac:spMkLst>
        </pc:spChg>
        <pc:spChg chg="mod">
          <ac:chgData name="Marco Parenzan" userId="a83bbb23f3e251dc" providerId="LiveId" clId="{E131F829-1BE3-46C4-B92E-55F072A92371}" dt="2023-05-12T15:34:37.210" v="10737" actId="165"/>
          <ac:spMkLst>
            <pc:docMk/>
            <pc:sldMk cId="2230412416" sldId="2147478704"/>
            <ac:spMk id="66" creationId="{49E4CA7A-2101-CA6D-2E14-DF541E3C9F46}"/>
          </ac:spMkLst>
        </pc:spChg>
        <pc:spChg chg="mod">
          <ac:chgData name="Marco Parenzan" userId="a83bbb23f3e251dc" providerId="LiveId" clId="{E131F829-1BE3-46C4-B92E-55F072A92371}" dt="2023-05-12T15:34:37.210" v="10737" actId="165"/>
          <ac:spMkLst>
            <pc:docMk/>
            <pc:sldMk cId="2230412416" sldId="2147478704"/>
            <ac:spMk id="83" creationId="{CD35EFBC-83FC-2F67-952C-5DCCF10DAE44}"/>
          </ac:spMkLst>
        </pc:spChg>
        <pc:spChg chg="mod ord">
          <ac:chgData name="Marco Parenzan" userId="a83bbb23f3e251dc" providerId="LiveId" clId="{E131F829-1BE3-46C4-B92E-55F072A92371}" dt="2023-05-12T15:34:25.521" v="10732" actId="700"/>
          <ac:spMkLst>
            <pc:docMk/>
            <pc:sldMk cId="2230412416" sldId="2147478704"/>
            <ac:spMk id="106" creationId="{701B7A58-1EE3-42BE-663A-46BA369CBACC}"/>
          </ac:spMkLst>
        </pc:spChg>
        <pc:spChg chg="mod">
          <ac:chgData name="Marco Parenzan" userId="a83bbb23f3e251dc" providerId="LiveId" clId="{E131F829-1BE3-46C4-B92E-55F072A92371}" dt="2023-05-12T15:34:37.210" v="10737" actId="165"/>
          <ac:spMkLst>
            <pc:docMk/>
            <pc:sldMk cId="2230412416" sldId="2147478704"/>
            <ac:spMk id="109" creationId="{CB8705D6-DDE3-6F67-084C-5E1B649F771D}"/>
          </ac:spMkLst>
        </pc:spChg>
        <pc:spChg chg="mod">
          <ac:chgData name="Marco Parenzan" userId="a83bbb23f3e251dc" providerId="LiveId" clId="{E131F829-1BE3-46C4-B92E-55F072A92371}" dt="2023-05-12T15:34:37.210" v="10737" actId="165"/>
          <ac:spMkLst>
            <pc:docMk/>
            <pc:sldMk cId="2230412416" sldId="2147478704"/>
            <ac:spMk id="113" creationId="{DA1B665C-A804-0CA7-9EB5-5F8B56EC3947}"/>
          </ac:spMkLst>
        </pc:spChg>
        <pc:spChg chg="mod">
          <ac:chgData name="Marco Parenzan" userId="a83bbb23f3e251dc" providerId="LiveId" clId="{E131F829-1BE3-46C4-B92E-55F072A92371}" dt="2023-05-12T15:34:37.210" v="10737" actId="165"/>
          <ac:spMkLst>
            <pc:docMk/>
            <pc:sldMk cId="2230412416" sldId="2147478704"/>
            <ac:spMk id="124" creationId="{7DCCD35E-30AB-24E7-3E31-BD99B9F5CE22}"/>
          </ac:spMkLst>
        </pc:spChg>
        <pc:spChg chg="mod">
          <ac:chgData name="Marco Parenzan" userId="a83bbb23f3e251dc" providerId="LiveId" clId="{E131F829-1BE3-46C4-B92E-55F072A92371}" dt="2023-05-12T15:34:37.210" v="10737" actId="165"/>
          <ac:spMkLst>
            <pc:docMk/>
            <pc:sldMk cId="2230412416" sldId="2147478704"/>
            <ac:spMk id="129" creationId="{862A73A6-9B1E-C5FB-BDDD-48A908F742BB}"/>
          </ac:spMkLst>
        </pc:spChg>
        <pc:spChg chg="mod">
          <ac:chgData name="Marco Parenzan" userId="a83bbb23f3e251dc" providerId="LiveId" clId="{E131F829-1BE3-46C4-B92E-55F072A92371}" dt="2023-05-12T15:34:37.210" v="10737" actId="165"/>
          <ac:spMkLst>
            <pc:docMk/>
            <pc:sldMk cId="2230412416" sldId="2147478704"/>
            <ac:spMk id="170" creationId="{49A2FB64-DF1F-4EAB-44A6-709B6C750672}"/>
          </ac:spMkLst>
        </pc:spChg>
        <pc:spChg chg="mod">
          <ac:chgData name="Marco Parenzan" userId="a83bbb23f3e251dc" providerId="LiveId" clId="{E131F829-1BE3-46C4-B92E-55F072A92371}" dt="2023-05-12T15:34:37.210" v="10737" actId="165"/>
          <ac:spMkLst>
            <pc:docMk/>
            <pc:sldMk cId="2230412416" sldId="2147478704"/>
            <ac:spMk id="182" creationId="{7CC938D6-053C-9BBF-46B1-3EBF600EE612}"/>
          </ac:spMkLst>
        </pc:spChg>
        <pc:spChg chg="mod">
          <ac:chgData name="Marco Parenzan" userId="a83bbb23f3e251dc" providerId="LiveId" clId="{E131F829-1BE3-46C4-B92E-55F072A92371}" dt="2023-05-12T15:34:37.210" v="10737" actId="165"/>
          <ac:spMkLst>
            <pc:docMk/>
            <pc:sldMk cId="2230412416" sldId="2147478704"/>
            <ac:spMk id="184" creationId="{92BBC9E7-A53A-2EE5-17D7-213DB3531DA5}"/>
          </ac:spMkLst>
        </pc:spChg>
        <pc:spChg chg="mod">
          <ac:chgData name="Marco Parenzan" userId="a83bbb23f3e251dc" providerId="LiveId" clId="{E131F829-1BE3-46C4-B92E-55F072A92371}" dt="2023-05-12T15:34:37.210" v="10737" actId="165"/>
          <ac:spMkLst>
            <pc:docMk/>
            <pc:sldMk cId="2230412416" sldId="2147478704"/>
            <ac:spMk id="187" creationId="{A9C3DA2C-3D72-A60B-5571-7F90878C5CD0}"/>
          </ac:spMkLst>
        </pc:spChg>
        <pc:spChg chg="mod">
          <ac:chgData name="Marco Parenzan" userId="a83bbb23f3e251dc" providerId="LiveId" clId="{E131F829-1BE3-46C4-B92E-55F072A92371}" dt="2023-05-12T15:34:37.210" v="10737" actId="165"/>
          <ac:spMkLst>
            <pc:docMk/>
            <pc:sldMk cId="2230412416" sldId="2147478704"/>
            <ac:spMk id="191" creationId="{2D48B9C4-F43E-6F81-E516-DA0F5A2EC6E7}"/>
          </ac:spMkLst>
        </pc:spChg>
        <pc:spChg chg="mod">
          <ac:chgData name="Marco Parenzan" userId="a83bbb23f3e251dc" providerId="LiveId" clId="{E131F829-1BE3-46C4-B92E-55F072A92371}" dt="2023-05-12T15:34:37.210" v="10737" actId="165"/>
          <ac:spMkLst>
            <pc:docMk/>
            <pc:sldMk cId="2230412416" sldId="2147478704"/>
            <ac:spMk id="1028" creationId="{B0F09E4D-C424-9692-84F6-6180452FC604}"/>
          </ac:spMkLst>
        </pc:spChg>
        <pc:spChg chg="mod">
          <ac:chgData name="Marco Parenzan" userId="a83bbb23f3e251dc" providerId="LiveId" clId="{E131F829-1BE3-46C4-B92E-55F072A92371}" dt="2023-05-12T15:34:37.210" v="10737" actId="165"/>
          <ac:spMkLst>
            <pc:docMk/>
            <pc:sldMk cId="2230412416" sldId="2147478704"/>
            <ac:spMk id="1032" creationId="{B2537D86-463E-1105-798B-7F2B4DF14DA8}"/>
          </ac:spMkLst>
        </pc:spChg>
        <pc:spChg chg="mod">
          <ac:chgData name="Marco Parenzan" userId="a83bbb23f3e251dc" providerId="LiveId" clId="{E131F829-1BE3-46C4-B92E-55F072A92371}" dt="2023-05-12T15:34:37.210" v="10737" actId="165"/>
          <ac:spMkLst>
            <pc:docMk/>
            <pc:sldMk cId="2230412416" sldId="2147478704"/>
            <ac:spMk id="1035" creationId="{1CCD7B05-54DD-E8A6-6AB2-5B3BC7330C94}"/>
          </ac:spMkLst>
        </pc:spChg>
        <pc:spChg chg="mod">
          <ac:chgData name="Marco Parenzan" userId="a83bbb23f3e251dc" providerId="LiveId" clId="{E131F829-1BE3-46C4-B92E-55F072A92371}" dt="2023-05-12T15:34:37.210" v="10737" actId="165"/>
          <ac:spMkLst>
            <pc:docMk/>
            <pc:sldMk cId="2230412416" sldId="2147478704"/>
            <ac:spMk id="1048" creationId="{ED8F4B79-361D-74B2-F236-6CEC60896F8B}"/>
          </ac:spMkLst>
        </pc:spChg>
        <pc:spChg chg="mod">
          <ac:chgData name="Marco Parenzan" userId="a83bbb23f3e251dc" providerId="LiveId" clId="{E131F829-1BE3-46C4-B92E-55F072A92371}" dt="2023-05-12T15:34:37.210" v="10737" actId="165"/>
          <ac:spMkLst>
            <pc:docMk/>
            <pc:sldMk cId="2230412416" sldId="2147478704"/>
            <ac:spMk id="1054" creationId="{3E715E43-B2F5-2DEB-758A-CEDE3929B3D9}"/>
          </ac:spMkLst>
        </pc:spChg>
        <pc:spChg chg="mod">
          <ac:chgData name="Marco Parenzan" userId="a83bbb23f3e251dc" providerId="LiveId" clId="{E131F829-1BE3-46C4-B92E-55F072A92371}" dt="2023-05-12T15:34:37.210" v="10737" actId="165"/>
          <ac:spMkLst>
            <pc:docMk/>
            <pc:sldMk cId="2230412416" sldId="2147478704"/>
            <ac:spMk id="1055" creationId="{D56B41A0-4B4C-8B8B-4AAE-EC70FE61D830}"/>
          </ac:spMkLst>
        </pc:spChg>
        <pc:spChg chg="mod">
          <ac:chgData name="Marco Parenzan" userId="a83bbb23f3e251dc" providerId="LiveId" clId="{E131F829-1BE3-46C4-B92E-55F072A92371}" dt="2023-05-12T15:34:37.210" v="10737" actId="165"/>
          <ac:spMkLst>
            <pc:docMk/>
            <pc:sldMk cId="2230412416" sldId="2147478704"/>
            <ac:spMk id="1056" creationId="{A6582406-89BF-A70B-EC79-D9C783804EEE}"/>
          </ac:spMkLst>
        </pc:spChg>
        <pc:spChg chg="mod">
          <ac:chgData name="Marco Parenzan" userId="a83bbb23f3e251dc" providerId="LiveId" clId="{E131F829-1BE3-46C4-B92E-55F072A92371}" dt="2023-05-12T15:34:37.210" v="10737" actId="165"/>
          <ac:spMkLst>
            <pc:docMk/>
            <pc:sldMk cId="2230412416" sldId="2147478704"/>
            <ac:spMk id="1057" creationId="{1C302F85-88A8-7098-B252-679D154B8E88}"/>
          </ac:spMkLst>
        </pc:spChg>
        <pc:spChg chg="mod">
          <ac:chgData name="Marco Parenzan" userId="a83bbb23f3e251dc" providerId="LiveId" clId="{E131F829-1BE3-46C4-B92E-55F072A92371}" dt="2023-05-12T15:34:37.210" v="10737" actId="165"/>
          <ac:spMkLst>
            <pc:docMk/>
            <pc:sldMk cId="2230412416" sldId="2147478704"/>
            <ac:spMk id="1058" creationId="{3EFE8899-0688-E829-29A9-D095D90EB261}"/>
          </ac:spMkLst>
        </pc:spChg>
        <pc:spChg chg="mod topLvl">
          <ac:chgData name="Marco Parenzan" userId="a83bbb23f3e251dc" providerId="LiveId" clId="{E131F829-1BE3-46C4-B92E-55F072A92371}" dt="2023-05-12T15:34:47.488" v="10741" actId="1076"/>
          <ac:spMkLst>
            <pc:docMk/>
            <pc:sldMk cId="2230412416" sldId="2147478704"/>
            <ac:spMk id="1060" creationId="{D0E4B4E1-C49C-77B6-9FD1-83B8ABCB35E5}"/>
          </ac:spMkLst>
        </pc:spChg>
        <pc:spChg chg="mod topLvl">
          <ac:chgData name="Marco Parenzan" userId="a83bbb23f3e251dc" providerId="LiveId" clId="{E131F829-1BE3-46C4-B92E-55F072A92371}" dt="2023-05-12T15:34:43.896" v="10739" actId="1076"/>
          <ac:spMkLst>
            <pc:docMk/>
            <pc:sldMk cId="2230412416" sldId="2147478704"/>
            <ac:spMk id="1079" creationId="{15605631-EBD4-34E1-6050-F424286513BF}"/>
          </ac:spMkLst>
        </pc:spChg>
        <pc:spChg chg="mod topLvl">
          <ac:chgData name="Marco Parenzan" userId="a83bbb23f3e251dc" providerId="LiveId" clId="{E131F829-1BE3-46C4-B92E-55F072A92371}" dt="2023-05-12T15:34:43.896" v="10739" actId="1076"/>
          <ac:spMkLst>
            <pc:docMk/>
            <pc:sldMk cId="2230412416" sldId="2147478704"/>
            <ac:spMk id="1080" creationId="{CC22F482-A247-E196-4095-221F19C32A0D}"/>
          </ac:spMkLst>
        </pc:spChg>
        <pc:spChg chg="mod topLvl">
          <ac:chgData name="Marco Parenzan" userId="a83bbb23f3e251dc" providerId="LiveId" clId="{E131F829-1BE3-46C4-B92E-55F072A92371}" dt="2023-05-12T15:34:43.896" v="10739" actId="1076"/>
          <ac:spMkLst>
            <pc:docMk/>
            <pc:sldMk cId="2230412416" sldId="2147478704"/>
            <ac:spMk id="1082" creationId="{DC9F0024-6EBD-7B7E-2EC1-7D7EA10E8A6B}"/>
          </ac:spMkLst>
        </pc:spChg>
        <pc:grpChg chg="mod">
          <ac:chgData name="Marco Parenzan" userId="a83bbb23f3e251dc" providerId="LiveId" clId="{E131F829-1BE3-46C4-B92E-55F072A92371}" dt="2023-05-12T15:34:37.210" v="10737" actId="165"/>
          <ac:grpSpMkLst>
            <pc:docMk/>
            <pc:sldMk cId="2230412416" sldId="2147478704"/>
            <ac:grpSpMk id="72" creationId="{1B834CEF-4B30-65FA-1B89-4FCC1536EBED}"/>
          </ac:grpSpMkLst>
        </pc:grpChg>
        <pc:grpChg chg="mod">
          <ac:chgData name="Marco Parenzan" userId="a83bbb23f3e251dc" providerId="LiveId" clId="{E131F829-1BE3-46C4-B92E-55F072A92371}" dt="2023-05-12T15:34:37.210" v="10737" actId="165"/>
          <ac:grpSpMkLst>
            <pc:docMk/>
            <pc:sldMk cId="2230412416" sldId="2147478704"/>
            <ac:grpSpMk id="76" creationId="{74BBB85C-3EB3-5543-FD04-6971FD386B3F}"/>
          </ac:grpSpMkLst>
        </pc:grpChg>
        <pc:grpChg chg="mod">
          <ac:chgData name="Marco Parenzan" userId="a83bbb23f3e251dc" providerId="LiveId" clId="{E131F829-1BE3-46C4-B92E-55F072A92371}" dt="2023-05-12T15:34:37.210" v="10737" actId="165"/>
          <ac:grpSpMkLst>
            <pc:docMk/>
            <pc:sldMk cId="2230412416" sldId="2147478704"/>
            <ac:grpSpMk id="78" creationId="{B5FCC1B0-7957-EDCB-5812-A8B3773E553A}"/>
          </ac:grpSpMkLst>
        </pc:grpChg>
        <pc:grpChg chg="mod">
          <ac:chgData name="Marco Parenzan" userId="a83bbb23f3e251dc" providerId="LiveId" clId="{E131F829-1BE3-46C4-B92E-55F072A92371}" dt="2023-05-12T15:34:37.210" v="10737" actId="165"/>
          <ac:grpSpMkLst>
            <pc:docMk/>
            <pc:sldMk cId="2230412416" sldId="2147478704"/>
            <ac:grpSpMk id="79" creationId="{5CFAF995-CA41-7564-460D-6C5F337B7D0F}"/>
          </ac:grpSpMkLst>
        </pc:grpChg>
        <pc:grpChg chg="mod">
          <ac:chgData name="Marco Parenzan" userId="a83bbb23f3e251dc" providerId="LiveId" clId="{E131F829-1BE3-46C4-B92E-55F072A92371}" dt="2023-05-12T15:34:37.210" v="10737" actId="165"/>
          <ac:grpSpMkLst>
            <pc:docMk/>
            <pc:sldMk cId="2230412416" sldId="2147478704"/>
            <ac:grpSpMk id="107" creationId="{397277F0-7A02-CD23-CA3E-0B1FF691E32D}"/>
          </ac:grpSpMkLst>
        </pc:grpChg>
        <pc:grpChg chg="mod">
          <ac:chgData name="Marco Parenzan" userId="a83bbb23f3e251dc" providerId="LiveId" clId="{E131F829-1BE3-46C4-B92E-55F072A92371}" dt="2023-05-12T15:34:37.210" v="10737" actId="165"/>
          <ac:grpSpMkLst>
            <pc:docMk/>
            <pc:sldMk cId="2230412416" sldId="2147478704"/>
            <ac:grpSpMk id="108" creationId="{74DD09ED-6727-3AED-0503-51FB0028018F}"/>
          </ac:grpSpMkLst>
        </pc:grpChg>
        <pc:grpChg chg="mod">
          <ac:chgData name="Marco Parenzan" userId="a83bbb23f3e251dc" providerId="LiveId" clId="{E131F829-1BE3-46C4-B92E-55F072A92371}" dt="2023-05-12T15:34:37.210" v="10737" actId="165"/>
          <ac:grpSpMkLst>
            <pc:docMk/>
            <pc:sldMk cId="2230412416" sldId="2147478704"/>
            <ac:grpSpMk id="122" creationId="{866A3DF8-C566-D3FB-23AB-90D716675EF0}"/>
          </ac:grpSpMkLst>
        </pc:grpChg>
        <pc:grpChg chg="mod">
          <ac:chgData name="Marco Parenzan" userId="a83bbb23f3e251dc" providerId="LiveId" clId="{E131F829-1BE3-46C4-B92E-55F072A92371}" dt="2023-05-12T15:34:37.210" v="10737" actId="165"/>
          <ac:grpSpMkLst>
            <pc:docMk/>
            <pc:sldMk cId="2230412416" sldId="2147478704"/>
            <ac:grpSpMk id="123" creationId="{97E9E99F-C20F-F80E-6667-12C8A6A7CD95}"/>
          </ac:grpSpMkLst>
        </pc:grpChg>
        <pc:grpChg chg="mod">
          <ac:chgData name="Marco Parenzan" userId="a83bbb23f3e251dc" providerId="LiveId" clId="{E131F829-1BE3-46C4-B92E-55F072A92371}" dt="2023-05-12T15:34:37.210" v="10737" actId="165"/>
          <ac:grpSpMkLst>
            <pc:docMk/>
            <pc:sldMk cId="2230412416" sldId="2147478704"/>
            <ac:grpSpMk id="128" creationId="{9F5DE020-1927-A53F-2655-65748503F35E}"/>
          </ac:grpSpMkLst>
        </pc:grpChg>
        <pc:grpChg chg="mod">
          <ac:chgData name="Marco Parenzan" userId="a83bbb23f3e251dc" providerId="LiveId" clId="{E131F829-1BE3-46C4-B92E-55F072A92371}" dt="2023-05-12T15:34:37.210" v="10737" actId="165"/>
          <ac:grpSpMkLst>
            <pc:docMk/>
            <pc:sldMk cId="2230412416" sldId="2147478704"/>
            <ac:grpSpMk id="189" creationId="{DC3A55B3-9220-8F5A-E12A-F8816B11E87A}"/>
          </ac:grpSpMkLst>
        </pc:grpChg>
        <pc:grpChg chg="mod">
          <ac:chgData name="Marco Parenzan" userId="a83bbb23f3e251dc" providerId="LiveId" clId="{E131F829-1BE3-46C4-B92E-55F072A92371}" dt="2023-05-12T15:34:37.210" v="10737" actId="165"/>
          <ac:grpSpMkLst>
            <pc:docMk/>
            <pc:sldMk cId="2230412416" sldId="2147478704"/>
            <ac:grpSpMk id="1027" creationId="{A095DA0B-0691-A970-E962-3CE032D7AB2F}"/>
          </ac:grpSpMkLst>
        </pc:grpChg>
        <pc:grpChg chg="mod">
          <ac:chgData name="Marco Parenzan" userId="a83bbb23f3e251dc" providerId="LiveId" clId="{E131F829-1BE3-46C4-B92E-55F072A92371}" dt="2023-05-12T15:34:37.210" v="10737" actId="165"/>
          <ac:grpSpMkLst>
            <pc:docMk/>
            <pc:sldMk cId="2230412416" sldId="2147478704"/>
            <ac:grpSpMk id="1031" creationId="{FC7E11C0-5E78-8E29-9CC0-AF838678E450}"/>
          </ac:grpSpMkLst>
        </pc:grpChg>
        <pc:grpChg chg="mod">
          <ac:chgData name="Marco Parenzan" userId="a83bbb23f3e251dc" providerId="LiveId" clId="{E131F829-1BE3-46C4-B92E-55F072A92371}" dt="2023-05-12T15:34:37.210" v="10737" actId="165"/>
          <ac:grpSpMkLst>
            <pc:docMk/>
            <pc:sldMk cId="2230412416" sldId="2147478704"/>
            <ac:grpSpMk id="1033" creationId="{BEB51A58-CFBF-87C5-4D27-770D54E3ACBD}"/>
          </ac:grpSpMkLst>
        </pc:grpChg>
        <pc:grpChg chg="mod">
          <ac:chgData name="Marco Parenzan" userId="a83bbb23f3e251dc" providerId="LiveId" clId="{E131F829-1BE3-46C4-B92E-55F072A92371}" dt="2023-05-12T15:34:37.210" v="10737" actId="165"/>
          <ac:grpSpMkLst>
            <pc:docMk/>
            <pc:sldMk cId="2230412416" sldId="2147478704"/>
            <ac:grpSpMk id="1036" creationId="{66CCA249-36F2-F9F6-F135-165CED72147F}"/>
          </ac:grpSpMkLst>
        </pc:grpChg>
        <pc:grpChg chg="mod topLvl">
          <ac:chgData name="Marco Parenzan" userId="a83bbb23f3e251dc" providerId="LiveId" clId="{E131F829-1BE3-46C4-B92E-55F072A92371}" dt="2023-05-12T15:34:43.896" v="10739" actId="1076"/>
          <ac:grpSpMkLst>
            <pc:docMk/>
            <pc:sldMk cId="2230412416" sldId="2147478704"/>
            <ac:grpSpMk id="1061" creationId="{85792870-9E8A-F011-2973-A8FA2221DAD8}"/>
          </ac:grpSpMkLst>
        </pc:grpChg>
        <pc:grpChg chg="mod topLvl">
          <ac:chgData name="Marco Parenzan" userId="a83bbb23f3e251dc" providerId="LiveId" clId="{E131F829-1BE3-46C4-B92E-55F072A92371}" dt="2023-05-12T15:34:58.277" v="10743" actId="1076"/>
          <ac:grpSpMkLst>
            <pc:docMk/>
            <pc:sldMk cId="2230412416" sldId="2147478704"/>
            <ac:grpSpMk id="1063" creationId="{F0262153-B7B6-BDC2-CA92-9895B7B09854}"/>
          </ac:grpSpMkLst>
        </pc:grpChg>
        <pc:grpChg chg="del mod">
          <ac:chgData name="Marco Parenzan" userId="a83bbb23f3e251dc" providerId="LiveId" clId="{E131F829-1BE3-46C4-B92E-55F072A92371}" dt="2023-05-12T15:34:37.210" v="10737" actId="165"/>
          <ac:grpSpMkLst>
            <pc:docMk/>
            <pc:sldMk cId="2230412416" sldId="2147478704"/>
            <ac:grpSpMk id="1085" creationId="{7FEE93A7-1835-10CD-7E85-85465DB1FFB9}"/>
          </ac:grpSpMkLst>
        </pc:grpChg>
        <pc:picChg chg="mod">
          <ac:chgData name="Marco Parenzan" userId="a83bbb23f3e251dc" providerId="LiveId" clId="{E131F829-1BE3-46C4-B92E-55F072A92371}" dt="2023-05-12T15:34:37.210" v="10737" actId="165"/>
          <ac:picMkLst>
            <pc:docMk/>
            <pc:sldMk cId="2230412416" sldId="2147478704"/>
            <ac:picMk id="63" creationId="{9EF7A87C-7E49-CCBC-7262-A5331EA3E52C}"/>
          </ac:picMkLst>
        </pc:picChg>
        <pc:picChg chg="mod">
          <ac:chgData name="Marco Parenzan" userId="a83bbb23f3e251dc" providerId="LiveId" clId="{E131F829-1BE3-46C4-B92E-55F072A92371}" dt="2023-05-12T15:34:37.210" v="10737" actId="165"/>
          <ac:picMkLst>
            <pc:docMk/>
            <pc:sldMk cId="2230412416" sldId="2147478704"/>
            <ac:picMk id="71" creationId="{43A0FF00-9A4F-D8E0-B6C3-056ACD53E7E1}"/>
          </ac:picMkLst>
        </pc:picChg>
        <pc:picChg chg="mod">
          <ac:chgData name="Marco Parenzan" userId="a83bbb23f3e251dc" providerId="LiveId" clId="{E131F829-1BE3-46C4-B92E-55F072A92371}" dt="2023-05-12T15:34:37.210" v="10737" actId="165"/>
          <ac:picMkLst>
            <pc:docMk/>
            <pc:sldMk cId="2230412416" sldId="2147478704"/>
            <ac:picMk id="85" creationId="{D98F4A8B-D9A4-24BD-9240-8E7699674EC9}"/>
          </ac:picMkLst>
        </pc:picChg>
        <pc:picChg chg="mod">
          <ac:chgData name="Marco Parenzan" userId="a83bbb23f3e251dc" providerId="LiveId" clId="{E131F829-1BE3-46C4-B92E-55F072A92371}" dt="2023-05-12T15:34:37.210" v="10737" actId="165"/>
          <ac:picMkLst>
            <pc:docMk/>
            <pc:sldMk cId="2230412416" sldId="2147478704"/>
            <ac:picMk id="110" creationId="{BDB3ABDF-BE02-3FD8-12AE-7F22FFFE16D9}"/>
          </ac:picMkLst>
        </pc:picChg>
        <pc:picChg chg="mod">
          <ac:chgData name="Marco Parenzan" userId="a83bbb23f3e251dc" providerId="LiveId" clId="{E131F829-1BE3-46C4-B92E-55F072A92371}" dt="2023-05-12T15:34:37.210" v="10737" actId="165"/>
          <ac:picMkLst>
            <pc:docMk/>
            <pc:sldMk cId="2230412416" sldId="2147478704"/>
            <ac:picMk id="127" creationId="{D74277E6-4815-6F09-E893-1DC6FA32CBE6}"/>
          </ac:picMkLst>
        </pc:picChg>
        <pc:picChg chg="mod">
          <ac:chgData name="Marco Parenzan" userId="a83bbb23f3e251dc" providerId="LiveId" clId="{E131F829-1BE3-46C4-B92E-55F072A92371}" dt="2023-05-12T15:34:37.210" v="10737" actId="165"/>
          <ac:picMkLst>
            <pc:docMk/>
            <pc:sldMk cId="2230412416" sldId="2147478704"/>
            <ac:picMk id="188" creationId="{72B4AC27-A850-9A27-BDE6-825C7B02E5C2}"/>
          </ac:picMkLst>
        </pc:picChg>
        <pc:picChg chg="mod">
          <ac:chgData name="Marco Parenzan" userId="a83bbb23f3e251dc" providerId="LiveId" clId="{E131F829-1BE3-46C4-B92E-55F072A92371}" dt="2023-05-12T15:34:37.210" v="10737" actId="165"/>
          <ac:picMkLst>
            <pc:docMk/>
            <pc:sldMk cId="2230412416" sldId="2147478704"/>
            <ac:picMk id="1024" creationId="{071B7BD4-5990-A98A-2326-C25A6BED8BFC}"/>
          </ac:picMkLst>
        </pc:picChg>
        <pc:picChg chg="mod">
          <ac:chgData name="Marco Parenzan" userId="a83bbb23f3e251dc" providerId="LiveId" clId="{E131F829-1BE3-46C4-B92E-55F072A92371}" dt="2023-05-12T15:34:37.210" v="10737" actId="165"/>
          <ac:picMkLst>
            <pc:docMk/>
            <pc:sldMk cId="2230412416" sldId="2147478704"/>
            <ac:picMk id="1030" creationId="{0F447091-D6AD-D076-B4C4-244FBA2E05CE}"/>
          </ac:picMkLst>
        </pc:picChg>
        <pc:picChg chg="mod topLvl">
          <ac:chgData name="Marco Parenzan" userId="a83bbb23f3e251dc" providerId="LiveId" clId="{E131F829-1BE3-46C4-B92E-55F072A92371}" dt="2023-05-12T15:34:43.896" v="10739" actId="1076"/>
          <ac:picMkLst>
            <pc:docMk/>
            <pc:sldMk cId="2230412416" sldId="2147478704"/>
            <ac:picMk id="1065" creationId="{55A2BD58-3A87-44ED-AA11-FF822648511C}"/>
          </ac:picMkLst>
        </pc:picChg>
        <pc:picChg chg="mod topLvl">
          <ac:chgData name="Marco Parenzan" userId="a83bbb23f3e251dc" providerId="LiveId" clId="{E131F829-1BE3-46C4-B92E-55F072A92371}" dt="2023-05-12T15:34:43.896" v="10739" actId="1076"/>
          <ac:picMkLst>
            <pc:docMk/>
            <pc:sldMk cId="2230412416" sldId="2147478704"/>
            <ac:picMk id="1067" creationId="{C512F693-FD03-4F3E-51E3-DF691DF3F6D5}"/>
          </ac:picMkLst>
        </pc:picChg>
        <pc:picChg chg="mod topLvl">
          <ac:chgData name="Marco Parenzan" userId="a83bbb23f3e251dc" providerId="LiveId" clId="{E131F829-1BE3-46C4-B92E-55F072A92371}" dt="2023-05-12T15:34:43.896" v="10739" actId="1076"/>
          <ac:picMkLst>
            <pc:docMk/>
            <pc:sldMk cId="2230412416" sldId="2147478704"/>
            <ac:picMk id="1069" creationId="{E8B23795-EE79-4CDD-9DB2-5DD09CEBF760}"/>
          </ac:picMkLst>
        </pc:picChg>
        <pc:picChg chg="mod topLvl">
          <ac:chgData name="Marco Parenzan" userId="a83bbb23f3e251dc" providerId="LiveId" clId="{E131F829-1BE3-46C4-B92E-55F072A92371}" dt="2023-05-12T15:34:43.896" v="10739" actId="1076"/>
          <ac:picMkLst>
            <pc:docMk/>
            <pc:sldMk cId="2230412416" sldId="2147478704"/>
            <ac:picMk id="1071" creationId="{7CFC896B-72E9-5A09-A6B5-A96A363E3C37}"/>
          </ac:picMkLst>
        </pc:picChg>
        <pc:picChg chg="mod topLvl">
          <ac:chgData name="Marco Parenzan" userId="a83bbb23f3e251dc" providerId="LiveId" clId="{E131F829-1BE3-46C4-B92E-55F072A92371}" dt="2023-05-12T15:34:43.896" v="10739" actId="1076"/>
          <ac:picMkLst>
            <pc:docMk/>
            <pc:sldMk cId="2230412416" sldId="2147478704"/>
            <ac:picMk id="1075" creationId="{9DAD365B-540F-BCC1-E316-D69CA0485F6F}"/>
          </ac:picMkLst>
        </pc:picChg>
        <pc:picChg chg="mod topLvl">
          <ac:chgData name="Marco Parenzan" userId="a83bbb23f3e251dc" providerId="LiveId" clId="{E131F829-1BE3-46C4-B92E-55F072A92371}" dt="2023-05-12T15:34:43.896" v="10739" actId="1076"/>
          <ac:picMkLst>
            <pc:docMk/>
            <pc:sldMk cId="2230412416" sldId="2147478704"/>
            <ac:picMk id="1081" creationId="{9969AD2C-0152-5253-ABA6-47EDB197E804}"/>
          </ac:picMkLst>
        </pc:picChg>
        <pc:picChg chg="mod topLvl">
          <ac:chgData name="Marco Parenzan" userId="a83bbb23f3e251dc" providerId="LiveId" clId="{E131F829-1BE3-46C4-B92E-55F072A92371}" dt="2023-05-12T15:34:43.896" v="10739" actId="1076"/>
          <ac:picMkLst>
            <pc:docMk/>
            <pc:sldMk cId="2230412416" sldId="2147478704"/>
            <ac:picMk id="1084" creationId="{B3FE7114-62D8-8EA8-56A6-AA209A6E6E2A}"/>
          </ac:picMkLst>
        </pc:picChg>
        <pc:cxnChg chg="mod topLvl">
          <ac:chgData name="Marco Parenzan" userId="a83bbb23f3e251dc" providerId="LiveId" clId="{E131F829-1BE3-46C4-B92E-55F072A92371}" dt="2023-05-12T15:34:47.488" v="10741" actId="1076"/>
          <ac:cxnSpMkLst>
            <pc:docMk/>
            <pc:sldMk cId="2230412416" sldId="2147478704"/>
            <ac:cxnSpMk id="1077" creationId="{845E3B34-1F30-70C8-A2DE-4B83EAB26CE9}"/>
          </ac:cxnSpMkLst>
        </pc:cxnChg>
      </pc:sldChg>
      <pc:sldChg chg="modSp mod modClrScheme chgLayout">
        <pc:chgData name="Marco Parenzan" userId="a83bbb23f3e251dc" providerId="LiveId" clId="{E131F829-1BE3-46C4-B92E-55F072A92371}" dt="2023-05-12T15:34:14.521" v="10731" actId="1038"/>
        <pc:sldMkLst>
          <pc:docMk/>
          <pc:sldMk cId="1860836083" sldId="2147478713"/>
        </pc:sldMkLst>
        <pc:spChg chg="mod ord">
          <ac:chgData name="Marco Parenzan" userId="a83bbb23f3e251dc" providerId="LiveId" clId="{E131F829-1BE3-46C4-B92E-55F072A92371}" dt="2023-05-12T15:33:51.267" v="10725" actId="27636"/>
          <ac:spMkLst>
            <pc:docMk/>
            <pc:sldMk cId="1860836083" sldId="2147478713"/>
            <ac:spMk id="2" creationId="{5C783C21-0B95-96CF-0EF1-088A7D77F116}"/>
          </ac:spMkLst>
        </pc:spChg>
        <pc:spChg chg="mod">
          <ac:chgData name="Marco Parenzan" userId="a83bbb23f3e251dc" providerId="LiveId" clId="{E131F829-1BE3-46C4-B92E-55F072A92371}" dt="2023-05-12T15:34:14.521" v="10731" actId="1038"/>
          <ac:spMkLst>
            <pc:docMk/>
            <pc:sldMk cId="1860836083" sldId="2147478713"/>
            <ac:spMk id="4" creationId="{3ED9E9C6-A9B1-7ED4-B6F2-087200143883}"/>
          </ac:spMkLst>
        </pc:spChg>
        <pc:graphicFrameChg chg="modGraphic">
          <ac:chgData name="Marco Parenzan" userId="a83bbb23f3e251dc" providerId="LiveId" clId="{E131F829-1BE3-46C4-B92E-55F072A92371}" dt="2023-05-12T15:34:08.634" v="10727" actId="207"/>
          <ac:graphicFrameMkLst>
            <pc:docMk/>
            <pc:sldMk cId="1860836083" sldId="2147478713"/>
            <ac:graphicFrameMk id="3" creationId="{D2A7ADE7-2483-6B66-71D5-EC90320F29A3}"/>
          </ac:graphicFrameMkLst>
        </pc:graphicFrameChg>
      </pc:sldChg>
      <pc:sldChg chg="addSp delSp modSp mod ord modTransition">
        <pc:chgData name="Marco Parenzan" userId="a83bbb23f3e251dc" providerId="LiveId" clId="{E131F829-1BE3-46C4-B92E-55F072A92371}" dt="2023-05-12T15:52:56.269" v="11133"/>
        <pc:sldMkLst>
          <pc:docMk/>
          <pc:sldMk cId="3226764251" sldId="2147478723"/>
        </pc:sldMkLst>
        <pc:spChg chg="mod">
          <ac:chgData name="Marco Parenzan" userId="a83bbb23f3e251dc" providerId="LiveId" clId="{E131F829-1BE3-46C4-B92E-55F072A92371}" dt="2023-05-12T15:37:28.882" v="10940" actId="14100"/>
          <ac:spMkLst>
            <pc:docMk/>
            <pc:sldMk cId="3226764251" sldId="2147478723"/>
            <ac:spMk id="2" creationId="{85C7EE68-4E92-51D8-72E5-71800DA4FF06}"/>
          </ac:spMkLst>
        </pc:spChg>
        <pc:spChg chg="add del mod">
          <ac:chgData name="Marco Parenzan" userId="a83bbb23f3e251dc" providerId="LiveId" clId="{E131F829-1BE3-46C4-B92E-55F072A92371}" dt="2023-05-12T15:37:25.239" v="10939"/>
          <ac:spMkLst>
            <pc:docMk/>
            <pc:sldMk cId="3226764251" sldId="2147478723"/>
            <ac:spMk id="3" creationId="{70A92119-6F51-4ACB-3BFB-0BE84102790E}"/>
          </ac:spMkLst>
        </pc:spChg>
        <pc:spChg chg="mod">
          <ac:chgData name="Marco Parenzan" userId="a83bbb23f3e251dc" providerId="LiveId" clId="{E131F829-1BE3-46C4-B92E-55F072A92371}" dt="2023-05-12T15:44:06.635" v="11046" actId="14861"/>
          <ac:spMkLst>
            <pc:docMk/>
            <pc:sldMk cId="3226764251" sldId="2147478723"/>
            <ac:spMk id="82" creationId="{F7730067-B18F-5879-A249-74D5598808AE}"/>
          </ac:spMkLst>
        </pc:spChg>
        <pc:spChg chg="mod">
          <ac:chgData name="Marco Parenzan" userId="a83bbb23f3e251dc" providerId="LiveId" clId="{E131F829-1BE3-46C4-B92E-55F072A92371}" dt="2023-05-12T15:44:06.635" v="11046" actId="14861"/>
          <ac:spMkLst>
            <pc:docMk/>
            <pc:sldMk cId="3226764251" sldId="2147478723"/>
            <ac:spMk id="89" creationId="{1A86C905-6417-CD13-50AE-11A052F5EA82}"/>
          </ac:spMkLst>
        </pc:spChg>
        <pc:spChg chg="mod">
          <ac:chgData name="Marco Parenzan" userId="a83bbb23f3e251dc" providerId="LiveId" clId="{E131F829-1BE3-46C4-B92E-55F072A92371}" dt="2023-05-12T15:44:06.635" v="11046" actId="14861"/>
          <ac:spMkLst>
            <pc:docMk/>
            <pc:sldMk cId="3226764251" sldId="2147478723"/>
            <ac:spMk id="90" creationId="{140F1B10-12B9-97C6-1747-1C8B797C7282}"/>
          </ac:spMkLst>
        </pc:spChg>
        <pc:spChg chg="mod">
          <ac:chgData name="Marco Parenzan" userId="a83bbb23f3e251dc" providerId="LiveId" clId="{E131F829-1BE3-46C4-B92E-55F072A92371}" dt="2023-05-12T15:44:06.635" v="11046" actId="14861"/>
          <ac:spMkLst>
            <pc:docMk/>
            <pc:sldMk cId="3226764251" sldId="2147478723"/>
            <ac:spMk id="112" creationId="{38EDBFB9-EDE2-EB16-3731-648B0CF978DA}"/>
          </ac:spMkLst>
        </pc:spChg>
        <pc:spChg chg="mod">
          <ac:chgData name="Marco Parenzan" userId="a83bbb23f3e251dc" providerId="LiveId" clId="{E131F829-1BE3-46C4-B92E-55F072A92371}" dt="2023-05-12T15:44:06.635" v="11046" actId="14861"/>
          <ac:spMkLst>
            <pc:docMk/>
            <pc:sldMk cId="3226764251" sldId="2147478723"/>
            <ac:spMk id="115" creationId="{A06F6DA6-FDFE-0E54-A806-9113C8F2E3C5}"/>
          </ac:spMkLst>
        </pc:spChg>
        <pc:spChg chg="mod">
          <ac:chgData name="Marco Parenzan" userId="a83bbb23f3e251dc" providerId="LiveId" clId="{E131F829-1BE3-46C4-B92E-55F072A92371}" dt="2023-05-12T15:44:06.635" v="11046" actId="14861"/>
          <ac:spMkLst>
            <pc:docMk/>
            <pc:sldMk cId="3226764251" sldId="2147478723"/>
            <ac:spMk id="125" creationId="{8B4E97C3-C459-DE61-C43F-A974C0B8B6CC}"/>
          </ac:spMkLst>
        </pc:spChg>
        <pc:spChg chg="mod">
          <ac:chgData name="Marco Parenzan" userId="a83bbb23f3e251dc" providerId="LiveId" clId="{E131F829-1BE3-46C4-B92E-55F072A92371}" dt="2023-05-12T15:44:06.635" v="11046" actId="14861"/>
          <ac:spMkLst>
            <pc:docMk/>
            <pc:sldMk cId="3226764251" sldId="2147478723"/>
            <ac:spMk id="1025" creationId="{C8868903-3AA6-FDA5-E208-49BAED17E903}"/>
          </ac:spMkLst>
        </pc:spChg>
        <pc:spChg chg="del">
          <ac:chgData name="Marco Parenzan" userId="a83bbb23f3e251dc" providerId="LiveId" clId="{E131F829-1BE3-46C4-B92E-55F072A92371}" dt="2023-05-12T15:38:41.890" v="10942" actId="478"/>
          <ac:spMkLst>
            <pc:docMk/>
            <pc:sldMk cId="3226764251" sldId="2147478723"/>
            <ac:spMk id="1043" creationId="{6E7D38AA-E886-0C41-BEF9-B3C85A0C3D61}"/>
          </ac:spMkLst>
        </pc:spChg>
        <pc:spChg chg="mod">
          <ac:chgData name="Marco Parenzan" userId="a83bbb23f3e251dc" providerId="LiveId" clId="{E131F829-1BE3-46C4-B92E-55F072A92371}" dt="2023-05-12T15:44:06.635" v="11046" actId="14861"/>
          <ac:spMkLst>
            <pc:docMk/>
            <pc:sldMk cId="3226764251" sldId="2147478723"/>
            <ac:spMk id="1045" creationId="{91645307-DC91-F790-32AE-60D300DC42FB}"/>
          </ac:spMkLst>
        </pc:spChg>
        <pc:spChg chg="mod">
          <ac:chgData name="Marco Parenzan" userId="a83bbb23f3e251dc" providerId="LiveId" clId="{E131F829-1BE3-46C4-B92E-55F072A92371}" dt="2023-05-12T15:44:06.635" v="11046" actId="14861"/>
          <ac:spMkLst>
            <pc:docMk/>
            <pc:sldMk cId="3226764251" sldId="2147478723"/>
            <ac:spMk id="1046" creationId="{10A04F79-D93E-BE6A-9DA0-B8201C728945}"/>
          </ac:spMkLst>
        </pc:spChg>
        <pc:spChg chg="mod">
          <ac:chgData name="Marco Parenzan" userId="a83bbb23f3e251dc" providerId="LiveId" clId="{E131F829-1BE3-46C4-B92E-55F072A92371}" dt="2023-05-12T15:44:06.635" v="11046" actId="14861"/>
          <ac:spMkLst>
            <pc:docMk/>
            <pc:sldMk cId="3226764251" sldId="2147478723"/>
            <ac:spMk id="1047" creationId="{28169425-A005-FB62-E0BD-39DA904D81B2}"/>
          </ac:spMkLst>
        </pc:spChg>
        <pc:spChg chg="mod">
          <ac:chgData name="Marco Parenzan" userId="a83bbb23f3e251dc" providerId="LiveId" clId="{E131F829-1BE3-46C4-B92E-55F072A92371}" dt="2023-05-12T15:37:33.117" v="10941" actId="1076"/>
          <ac:spMkLst>
            <pc:docMk/>
            <pc:sldMk cId="3226764251" sldId="2147478723"/>
            <ac:spMk id="1055" creationId="{F7E9B265-F219-46C6-D8A8-6FEB39B7948C}"/>
          </ac:spMkLst>
        </pc:spChg>
        <pc:grpChg chg="mod">
          <ac:chgData name="Marco Parenzan" userId="a83bbb23f3e251dc" providerId="LiveId" clId="{E131F829-1BE3-46C4-B92E-55F072A92371}" dt="2023-05-12T15:44:06.635" v="11046" actId="14861"/>
          <ac:grpSpMkLst>
            <pc:docMk/>
            <pc:sldMk cId="3226764251" sldId="2147478723"/>
            <ac:grpSpMk id="84" creationId="{6F5E1F86-7FD5-332E-C617-44ABC8BE9E8D}"/>
          </ac:grpSpMkLst>
        </pc:grpChg>
        <pc:picChg chg="mod">
          <ac:chgData name="Marco Parenzan" userId="a83bbb23f3e251dc" providerId="LiveId" clId="{E131F829-1BE3-46C4-B92E-55F072A92371}" dt="2023-05-12T15:44:06.635" v="11046" actId="14861"/>
          <ac:picMkLst>
            <pc:docMk/>
            <pc:sldMk cId="3226764251" sldId="2147478723"/>
            <ac:picMk id="95" creationId="{8D5E68BD-892D-140E-9684-EB638CB978DE}"/>
          </ac:picMkLst>
        </pc:picChg>
        <pc:picChg chg="mod">
          <ac:chgData name="Marco Parenzan" userId="a83bbb23f3e251dc" providerId="LiveId" clId="{E131F829-1BE3-46C4-B92E-55F072A92371}" dt="2023-05-12T15:44:06.635" v="11046" actId="14861"/>
          <ac:picMkLst>
            <pc:docMk/>
            <pc:sldMk cId="3226764251" sldId="2147478723"/>
            <ac:picMk id="116" creationId="{FF33476F-9F94-9338-A70B-5E30865105AF}"/>
          </ac:picMkLst>
        </pc:picChg>
        <pc:picChg chg="mod">
          <ac:chgData name="Marco Parenzan" userId="a83bbb23f3e251dc" providerId="LiveId" clId="{E131F829-1BE3-46C4-B92E-55F072A92371}" dt="2023-05-12T15:44:06.635" v="11046" actId="14861"/>
          <ac:picMkLst>
            <pc:docMk/>
            <pc:sldMk cId="3226764251" sldId="2147478723"/>
            <ac:picMk id="141" creationId="{0C368889-BB33-DFF1-9F69-675D7D222BE0}"/>
          </ac:picMkLst>
        </pc:picChg>
        <pc:picChg chg="mod">
          <ac:chgData name="Marco Parenzan" userId="a83bbb23f3e251dc" providerId="LiveId" clId="{E131F829-1BE3-46C4-B92E-55F072A92371}" dt="2023-05-12T15:44:06.635" v="11046" actId="14861"/>
          <ac:picMkLst>
            <pc:docMk/>
            <pc:sldMk cId="3226764251" sldId="2147478723"/>
            <ac:picMk id="1026" creationId="{804635C9-68F0-EFE4-B75B-221EF0EE31D8}"/>
          </ac:picMkLst>
        </pc:picChg>
        <pc:picChg chg="mod">
          <ac:chgData name="Marco Parenzan" userId="a83bbb23f3e251dc" providerId="LiveId" clId="{E131F829-1BE3-46C4-B92E-55F072A92371}" dt="2023-05-12T15:44:06.635" v="11046" actId="14861"/>
          <ac:picMkLst>
            <pc:docMk/>
            <pc:sldMk cId="3226764251" sldId="2147478723"/>
            <ac:picMk id="1049" creationId="{55314274-8BFF-87AC-36A9-8057B8A963D2}"/>
          </ac:picMkLst>
        </pc:picChg>
        <pc:picChg chg="mod">
          <ac:chgData name="Marco Parenzan" userId="a83bbb23f3e251dc" providerId="LiveId" clId="{E131F829-1BE3-46C4-B92E-55F072A92371}" dt="2023-05-12T15:44:06.635" v="11046" actId="14861"/>
          <ac:picMkLst>
            <pc:docMk/>
            <pc:sldMk cId="3226764251" sldId="2147478723"/>
            <ac:picMk id="1050" creationId="{857BFA8A-B58D-2FA1-DBB4-48EDC5BE9803}"/>
          </ac:picMkLst>
        </pc:picChg>
        <pc:cxnChg chg="mod">
          <ac:chgData name="Marco Parenzan" userId="a83bbb23f3e251dc" providerId="LiveId" clId="{E131F829-1BE3-46C4-B92E-55F072A92371}" dt="2023-05-12T15:44:06.635" v="11046" actId="14861"/>
          <ac:cxnSpMkLst>
            <pc:docMk/>
            <pc:sldMk cId="3226764251" sldId="2147478723"/>
            <ac:cxnSpMk id="5" creationId="{FBCC4BE3-1AF6-DC87-0C99-4A33BF532454}"/>
          </ac:cxnSpMkLst>
        </pc:cxnChg>
        <pc:cxnChg chg="mod">
          <ac:chgData name="Marco Parenzan" userId="a83bbb23f3e251dc" providerId="LiveId" clId="{E131F829-1BE3-46C4-B92E-55F072A92371}" dt="2023-05-12T15:44:06.635" v="11046" actId="14861"/>
          <ac:cxnSpMkLst>
            <pc:docMk/>
            <pc:sldMk cId="3226764251" sldId="2147478723"/>
            <ac:cxnSpMk id="19" creationId="{F6EB4E12-E5E2-E26F-EBA8-E636616B1B95}"/>
          </ac:cxnSpMkLst>
        </pc:cxnChg>
        <pc:cxnChg chg="mod">
          <ac:chgData name="Marco Parenzan" userId="a83bbb23f3e251dc" providerId="LiveId" clId="{E131F829-1BE3-46C4-B92E-55F072A92371}" dt="2023-05-12T15:44:06.635" v="11046" actId="14861"/>
          <ac:cxnSpMkLst>
            <pc:docMk/>
            <pc:sldMk cId="3226764251" sldId="2147478723"/>
            <ac:cxnSpMk id="22" creationId="{FA457A8F-4419-C0D3-3A0F-44ACF794FFB8}"/>
          </ac:cxnSpMkLst>
        </pc:cxnChg>
        <pc:cxnChg chg="mod">
          <ac:chgData name="Marco Parenzan" userId="a83bbb23f3e251dc" providerId="LiveId" clId="{E131F829-1BE3-46C4-B92E-55F072A92371}" dt="2023-05-12T15:44:06.635" v="11046" actId="14861"/>
          <ac:cxnSpMkLst>
            <pc:docMk/>
            <pc:sldMk cId="3226764251" sldId="2147478723"/>
            <ac:cxnSpMk id="26" creationId="{8BEE6DE7-4EC9-04FA-9608-F2712B54436C}"/>
          </ac:cxnSpMkLst>
        </pc:cxnChg>
        <pc:cxnChg chg="mod">
          <ac:chgData name="Marco Parenzan" userId="a83bbb23f3e251dc" providerId="LiveId" clId="{E131F829-1BE3-46C4-B92E-55F072A92371}" dt="2023-05-12T15:44:06.635" v="11046" actId="14861"/>
          <ac:cxnSpMkLst>
            <pc:docMk/>
            <pc:sldMk cId="3226764251" sldId="2147478723"/>
            <ac:cxnSpMk id="39" creationId="{3BB9DA6B-FC5F-C5EF-AEB4-A4D37E8D5643}"/>
          </ac:cxnSpMkLst>
        </pc:cxnChg>
        <pc:cxnChg chg="mod">
          <ac:chgData name="Marco Parenzan" userId="a83bbb23f3e251dc" providerId="LiveId" clId="{E131F829-1BE3-46C4-B92E-55F072A92371}" dt="2023-05-12T15:44:06.635" v="11046" actId="14861"/>
          <ac:cxnSpMkLst>
            <pc:docMk/>
            <pc:sldMk cId="3226764251" sldId="2147478723"/>
            <ac:cxnSpMk id="1051" creationId="{BC77B13B-54C9-C20A-3CE1-991F240DD1BE}"/>
          </ac:cxnSpMkLst>
        </pc:cxnChg>
      </pc:sldChg>
      <pc:sldChg chg="addSp delSp modSp mod ord modTransition">
        <pc:chgData name="Marco Parenzan" userId="a83bbb23f3e251dc" providerId="LiveId" clId="{E131F829-1BE3-46C4-B92E-55F072A92371}" dt="2023-05-12T15:52:56.269" v="11133"/>
        <pc:sldMkLst>
          <pc:docMk/>
          <pc:sldMk cId="2470442661" sldId="2147478724"/>
        </pc:sldMkLst>
        <pc:spChg chg="mod">
          <ac:chgData name="Marco Parenzan" userId="a83bbb23f3e251dc" providerId="LiveId" clId="{E131F829-1BE3-46C4-B92E-55F072A92371}" dt="2023-05-12T15:39:53.339" v="11000" actId="207"/>
          <ac:spMkLst>
            <pc:docMk/>
            <pc:sldMk cId="2470442661" sldId="2147478724"/>
            <ac:spMk id="4" creationId="{D75E5A17-9EE0-F311-D56D-9B7A43313521}"/>
          </ac:spMkLst>
        </pc:spChg>
        <pc:spChg chg="add mod">
          <ac:chgData name="Marco Parenzan" userId="a83bbb23f3e251dc" providerId="LiveId" clId="{E131F829-1BE3-46C4-B92E-55F072A92371}" dt="2023-05-12T15:39:18.251" v="10964" actId="20577"/>
          <ac:spMkLst>
            <pc:docMk/>
            <pc:sldMk cId="2470442661" sldId="2147478724"/>
            <ac:spMk id="6" creationId="{1BDAB33F-ED53-9533-CAEF-92BC2E4CC81E}"/>
          </ac:spMkLst>
        </pc:spChg>
        <pc:spChg chg="add del mod">
          <ac:chgData name="Marco Parenzan" userId="a83bbb23f3e251dc" providerId="LiveId" clId="{E131F829-1BE3-46C4-B92E-55F072A92371}" dt="2023-05-12T15:39:00.934" v="10961"/>
          <ac:spMkLst>
            <pc:docMk/>
            <pc:sldMk cId="2470442661" sldId="2147478724"/>
            <ac:spMk id="7" creationId="{DEE83F6B-7CE6-A12A-CDBB-54351BA474B5}"/>
          </ac:spMkLst>
        </pc:spChg>
        <pc:spChg chg="mod">
          <ac:chgData name="Marco Parenzan" userId="a83bbb23f3e251dc" providerId="LiveId" clId="{E131F829-1BE3-46C4-B92E-55F072A92371}" dt="2023-05-12T15:39:46.481" v="10999" actId="1036"/>
          <ac:spMkLst>
            <pc:docMk/>
            <pc:sldMk cId="2470442661" sldId="2147478724"/>
            <ac:spMk id="9" creationId="{6EB1C696-FE4D-8D74-054C-8551DB8D85C4}"/>
          </ac:spMkLst>
        </pc:spChg>
        <pc:spChg chg="add mod">
          <ac:chgData name="Marco Parenzan" userId="a83bbb23f3e251dc" providerId="LiveId" clId="{E131F829-1BE3-46C4-B92E-55F072A92371}" dt="2023-05-12T15:39:26.493" v="10968" actId="207"/>
          <ac:spMkLst>
            <pc:docMk/>
            <pc:sldMk cId="2470442661" sldId="2147478724"/>
            <ac:spMk id="10" creationId="{E6F5D46E-1723-6C8B-23C4-B94F3F0E05BE}"/>
          </ac:spMkLst>
        </pc:spChg>
        <pc:spChg chg="mod">
          <ac:chgData name="Marco Parenzan" userId="a83bbb23f3e251dc" providerId="LiveId" clId="{E131F829-1BE3-46C4-B92E-55F072A92371}" dt="2023-05-12T15:39:46.481" v="10999" actId="1036"/>
          <ac:spMkLst>
            <pc:docMk/>
            <pc:sldMk cId="2470442661" sldId="2147478724"/>
            <ac:spMk id="25" creationId="{E80AB840-5D26-1B26-EFAA-E3E98FF633FA}"/>
          </ac:spMkLst>
        </pc:spChg>
        <pc:spChg chg="mod">
          <ac:chgData name="Marco Parenzan" userId="a83bbb23f3e251dc" providerId="LiveId" clId="{E131F829-1BE3-46C4-B92E-55F072A92371}" dt="2023-05-12T15:39:46.481" v="10999" actId="1036"/>
          <ac:spMkLst>
            <pc:docMk/>
            <pc:sldMk cId="2470442661" sldId="2147478724"/>
            <ac:spMk id="26" creationId="{42A0F304-97CD-27B9-382F-93D4CB6E6DE0}"/>
          </ac:spMkLst>
        </pc:spChg>
        <pc:spChg chg="mod">
          <ac:chgData name="Marco Parenzan" userId="a83bbb23f3e251dc" providerId="LiveId" clId="{E131F829-1BE3-46C4-B92E-55F072A92371}" dt="2023-05-12T15:39:46.481" v="10999" actId="1036"/>
          <ac:spMkLst>
            <pc:docMk/>
            <pc:sldMk cId="2470442661" sldId="2147478724"/>
            <ac:spMk id="28" creationId="{491B6221-B9D3-3E8B-840B-E0D752E26BE1}"/>
          </ac:spMkLst>
        </pc:spChg>
        <pc:spChg chg="mod">
          <ac:chgData name="Marco Parenzan" userId="a83bbb23f3e251dc" providerId="LiveId" clId="{E131F829-1BE3-46C4-B92E-55F072A92371}" dt="2023-05-12T15:39:46.481" v="10999" actId="1036"/>
          <ac:spMkLst>
            <pc:docMk/>
            <pc:sldMk cId="2470442661" sldId="2147478724"/>
            <ac:spMk id="46" creationId="{C3294285-9C94-2865-160D-722AFDCCFD8A}"/>
          </ac:spMkLst>
        </pc:spChg>
        <pc:spChg chg="mod">
          <ac:chgData name="Marco Parenzan" userId="a83bbb23f3e251dc" providerId="LiveId" clId="{E131F829-1BE3-46C4-B92E-55F072A92371}" dt="2023-05-12T15:39:46.481" v="10999" actId="1036"/>
          <ac:spMkLst>
            <pc:docMk/>
            <pc:sldMk cId="2470442661" sldId="2147478724"/>
            <ac:spMk id="57" creationId="{24B47B1B-112B-CE73-C1BC-50EAD7DC5D9D}"/>
          </ac:spMkLst>
        </pc:spChg>
        <pc:spChg chg="mod">
          <ac:chgData name="Marco Parenzan" userId="a83bbb23f3e251dc" providerId="LiveId" clId="{E131F829-1BE3-46C4-B92E-55F072A92371}" dt="2023-05-12T15:39:46.481" v="10999" actId="1036"/>
          <ac:spMkLst>
            <pc:docMk/>
            <pc:sldMk cId="2470442661" sldId="2147478724"/>
            <ac:spMk id="58" creationId="{5A84F3D5-D840-6063-0121-890F2829D98E}"/>
          </ac:spMkLst>
        </pc:spChg>
        <pc:spChg chg="mod">
          <ac:chgData name="Marco Parenzan" userId="a83bbb23f3e251dc" providerId="LiveId" clId="{E131F829-1BE3-46C4-B92E-55F072A92371}" dt="2023-05-12T15:39:46.481" v="10999" actId="1036"/>
          <ac:spMkLst>
            <pc:docMk/>
            <pc:sldMk cId="2470442661" sldId="2147478724"/>
            <ac:spMk id="82" creationId="{F7730067-B18F-5879-A249-74D5598808AE}"/>
          </ac:spMkLst>
        </pc:spChg>
        <pc:spChg chg="mod">
          <ac:chgData name="Marco Parenzan" userId="a83bbb23f3e251dc" providerId="LiveId" clId="{E131F829-1BE3-46C4-B92E-55F072A92371}" dt="2023-05-12T15:39:46.481" v="10999" actId="1036"/>
          <ac:spMkLst>
            <pc:docMk/>
            <pc:sldMk cId="2470442661" sldId="2147478724"/>
            <ac:spMk id="115" creationId="{A06F6DA6-FDFE-0E54-A806-9113C8F2E3C5}"/>
          </ac:spMkLst>
        </pc:spChg>
        <pc:spChg chg="add del mod">
          <ac:chgData name="Marco Parenzan" userId="a83bbb23f3e251dc" providerId="LiveId" clId="{E131F829-1BE3-46C4-B92E-55F072A92371}" dt="2023-05-12T15:40:16.373" v="11006" actId="478"/>
          <ac:spMkLst>
            <pc:docMk/>
            <pc:sldMk cId="2470442661" sldId="2147478724"/>
            <ac:spMk id="118" creationId="{0CB08721-306A-0DF8-C58C-DD0116453104}"/>
          </ac:spMkLst>
        </pc:spChg>
        <pc:spChg chg="add del mod">
          <ac:chgData name="Marco Parenzan" userId="a83bbb23f3e251dc" providerId="LiveId" clId="{E131F829-1BE3-46C4-B92E-55F072A92371}" dt="2023-05-12T15:40:09.754" v="11005" actId="1076"/>
          <ac:spMkLst>
            <pc:docMk/>
            <pc:sldMk cId="2470442661" sldId="2147478724"/>
            <ac:spMk id="1043" creationId="{6E7D38AA-E886-0C41-BEF9-B3C85A0C3D61}"/>
          </ac:spMkLst>
        </pc:spChg>
        <pc:spChg chg="mod">
          <ac:chgData name="Marco Parenzan" userId="a83bbb23f3e251dc" providerId="LiveId" clId="{E131F829-1BE3-46C4-B92E-55F072A92371}" dt="2023-05-12T15:39:46.481" v="10999" actId="1036"/>
          <ac:spMkLst>
            <pc:docMk/>
            <pc:sldMk cId="2470442661" sldId="2147478724"/>
            <ac:spMk id="1045" creationId="{91645307-DC91-F790-32AE-60D300DC42FB}"/>
          </ac:spMkLst>
        </pc:spChg>
        <pc:spChg chg="del mod">
          <ac:chgData name="Marco Parenzan" userId="a83bbb23f3e251dc" providerId="LiveId" clId="{E131F829-1BE3-46C4-B92E-55F072A92371}" dt="2023-05-12T15:39:00" v="10960"/>
          <ac:spMkLst>
            <pc:docMk/>
            <pc:sldMk cId="2470442661" sldId="2147478724"/>
            <ac:spMk id="1055" creationId="{F7E9B265-F219-46C6-D8A8-6FEB39B7948C}"/>
          </ac:spMkLst>
        </pc:spChg>
        <pc:spChg chg="mod">
          <ac:chgData name="Marco Parenzan" userId="a83bbb23f3e251dc" providerId="LiveId" clId="{E131F829-1BE3-46C4-B92E-55F072A92371}" dt="2023-05-12T15:39:46.481" v="10999" actId="1036"/>
          <ac:spMkLst>
            <pc:docMk/>
            <pc:sldMk cId="2470442661" sldId="2147478724"/>
            <ac:spMk id="1134" creationId="{202323CD-1F81-7635-E13B-4BBCA48DFBBE}"/>
          </ac:spMkLst>
        </pc:spChg>
        <pc:grpChg chg="mod">
          <ac:chgData name="Marco Parenzan" userId="a83bbb23f3e251dc" providerId="LiveId" clId="{E131F829-1BE3-46C4-B92E-55F072A92371}" dt="2023-05-12T15:39:46.481" v="10999" actId="1036"/>
          <ac:grpSpMkLst>
            <pc:docMk/>
            <pc:sldMk cId="2470442661" sldId="2147478724"/>
            <ac:grpSpMk id="2" creationId="{AE8A2F6B-4CB4-86CF-F388-81173C0EC5E0}"/>
          </ac:grpSpMkLst>
        </pc:grpChg>
        <pc:grpChg chg="mod">
          <ac:chgData name="Marco Parenzan" userId="a83bbb23f3e251dc" providerId="LiveId" clId="{E131F829-1BE3-46C4-B92E-55F072A92371}" dt="2023-05-12T15:39:46.481" v="10999" actId="1036"/>
          <ac:grpSpMkLst>
            <pc:docMk/>
            <pc:sldMk cId="2470442661" sldId="2147478724"/>
            <ac:grpSpMk id="3" creationId="{DC777829-A7D2-D5EE-F717-14E8D64ABEF0}"/>
          </ac:grpSpMkLst>
        </pc:grpChg>
        <pc:grpChg chg="mod">
          <ac:chgData name="Marco Parenzan" userId="a83bbb23f3e251dc" providerId="LiveId" clId="{E131F829-1BE3-46C4-B92E-55F072A92371}" dt="2023-05-12T15:39:46.481" v="10999" actId="1036"/>
          <ac:grpSpMkLst>
            <pc:docMk/>
            <pc:sldMk cId="2470442661" sldId="2147478724"/>
            <ac:grpSpMk id="5" creationId="{9C3D09DF-658A-1CF6-F8B5-75737E6A0049}"/>
          </ac:grpSpMkLst>
        </pc:grpChg>
        <pc:grpChg chg="mod">
          <ac:chgData name="Marco Parenzan" userId="a83bbb23f3e251dc" providerId="LiveId" clId="{E131F829-1BE3-46C4-B92E-55F072A92371}" dt="2023-05-12T15:39:46.481" v="10999" actId="1036"/>
          <ac:grpSpMkLst>
            <pc:docMk/>
            <pc:sldMk cId="2470442661" sldId="2147478724"/>
            <ac:grpSpMk id="22" creationId="{610716F9-E986-54FF-4B8A-B367B3E2EC96}"/>
          </ac:grpSpMkLst>
        </pc:grpChg>
        <pc:grpChg chg="mod">
          <ac:chgData name="Marco Parenzan" userId="a83bbb23f3e251dc" providerId="LiveId" clId="{E131F829-1BE3-46C4-B92E-55F072A92371}" dt="2023-05-12T15:39:46.481" v="10999" actId="1036"/>
          <ac:grpSpMkLst>
            <pc:docMk/>
            <pc:sldMk cId="2470442661" sldId="2147478724"/>
            <ac:grpSpMk id="23" creationId="{D01B4AF2-260C-E2BC-E685-9037F45C7351}"/>
          </ac:grpSpMkLst>
        </pc:grpChg>
        <pc:grpChg chg="mod">
          <ac:chgData name="Marco Parenzan" userId="a83bbb23f3e251dc" providerId="LiveId" clId="{E131F829-1BE3-46C4-B92E-55F072A92371}" dt="2023-05-12T15:39:46.481" v="10999" actId="1036"/>
          <ac:grpSpMkLst>
            <pc:docMk/>
            <pc:sldMk cId="2470442661" sldId="2147478724"/>
            <ac:grpSpMk id="30" creationId="{B29D009B-DB22-657B-E894-2814B379F5C0}"/>
          </ac:grpSpMkLst>
        </pc:grpChg>
        <pc:grpChg chg="mod">
          <ac:chgData name="Marco Parenzan" userId="a83bbb23f3e251dc" providerId="LiveId" clId="{E131F829-1BE3-46C4-B92E-55F072A92371}" dt="2023-05-12T15:39:46.481" v="10999" actId="1036"/>
          <ac:grpSpMkLst>
            <pc:docMk/>
            <pc:sldMk cId="2470442661" sldId="2147478724"/>
            <ac:grpSpMk id="52" creationId="{DBFB405F-328E-6F7E-ADFD-288FE497CA72}"/>
          </ac:grpSpMkLst>
        </pc:grpChg>
        <pc:grpChg chg="mod">
          <ac:chgData name="Marco Parenzan" userId="a83bbb23f3e251dc" providerId="LiveId" clId="{E131F829-1BE3-46C4-B92E-55F072A92371}" dt="2023-05-12T15:39:46.481" v="10999" actId="1036"/>
          <ac:grpSpMkLst>
            <pc:docMk/>
            <pc:sldMk cId="2470442661" sldId="2147478724"/>
            <ac:grpSpMk id="69" creationId="{E8AE4D6D-3274-D37F-01EB-6E1628D80226}"/>
          </ac:grpSpMkLst>
        </pc:grpChg>
        <pc:grpChg chg="mod">
          <ac:chgData name="Marco Parenzan" userId="a83bbb23f3e251dc" providerId="LiveId" clId="{E131F829-1BE3-46C4-B92E-55F072A92371}" dt="2023-05-12T15:39:46.481" v="10999" actId="1036"/>
          <ac:grpSpMkLst>
            <pc:docMk/>
            <pc:sldMk cId="2470442661" sldId="2147478724"/>
            <ac:grpSpMk id="70" creationId="{75128A25-1395-79DD-A745-4E0DA3A797CB}"/>
          </ac:grpSpMkLst>
        </pc:grpChg>
        <pc:grpChg chg="mod">
          <ac:chgData name="Marco Parenzan" userId="a83bbb23f3e251dc" providerId="LiveId" clId="{E131F829-1BE3-46C4-B92E-55F072A92371}" dt="2023-05-12T15:39:46.481" v="10999" actId="1036"/>
          <ac:grpSpMkLst>
            <pc:docMk/>
            <pc:sldMk cId="2470442661" sldId="2147478724"/>
            <ac:grpSpMk id="1146" creationId="{F3176AF6-CE0E-039B-05A7-E12D9E716C73}"/>
          </ac:grpSpMkLst>
        </pc:grpChg>
        <pc:picChg chg="mod">
          <ac:chgData name="Marco Parenzan" userId="a83bbb23f3e251dc" providerId="LiveId" clId="{E131F829-1BE3-46C4-B92E-55F072A92371}" dt="2023-05-12T15:39:46.481" v="10999" actId="1036"/>
          <ac:picMkLst>
            <pc:docMk/>
            <pc:sldMk cId="2470442661" sldId="2147478724"/>
            <ac:picMk id="11" creationId="{0C090795-66D7-383D-610D-423761BE44A7}"/>
          </ac:picMkLst>
        </pc:picChg>
        <pc:picChg chg="mod">
          <ac:chgData name="Marco Parenzan" userId="a83bbb23f3e251dc" providerId="LiveId" clId="{E131F829-1BE3-46C4-B92E-55F072A92371}" dt="2023-05-12T15:39:46.481" v="10999" actId="1036"/>
          <ac:picMkLst>
            <pc:docMk/>
            <pc:sldMk cId="2470442661" sldId="2147478724"/>
            <ac:picMk id="86" creationId="{886F6583-7FE1-076F-144F-B10F5CCDA6EE}"/>
          </ac:picMkLst>
        </pc:picChg>
        <pc:picChg chg="mod">
          <ac:chgData name="Marco Parenzan" userId="a83bbb23f3e251dc" providerId="LiveId" clId="{E131F829-1BE3-46C4-B92E-55F072A92371}" dt="2023-05-12T15:39:46.481" v="10999" actId="1036"/>
          <ac:picMkLst>
            <pc:docMk/>
            <pc:sldMk cId="2470442661" sldId="2147478724"/>
            <ac:picMk id="1125" creationId="{1B318A50-2695-29F6-DDA6-EEB4C66BA7A2}"/>
          </ac:picMkLst>
        </pc:picChg>
        <pc:picChg chg="mod">
          <ac:chgData name="Marco Parenzan" userId="a83bbb23f3e251dc" providerId="LiveId" clId="{E131F829-1BE3-46C4-B92E-55F072A92371}" dt="2023-05-12T15:39:46.481" v="10999" actId="1036"/>
          <ac:picMkLst>
            <pc:docMk/>
            <pc:sldMk cId="2470442661" sldId="2147478724"/>
            <ac:picMk id="1131" creationId="{9D89FAFD-B2C1-008D-8DD0-5ECD5BB924F6}"/>
          </ac:picMkLst>
        </pc:picChg>
        <pc:cxnChg chg="mod">
          <ac:chgData name="Marco Parenzan" userId="a83bbb23f3e251dc" providerId="LiveId" clId="{E131F829-1BE3-46C4-B92E-55F072A92371}" dt="2023-05-12T15:39:46.481" v="10999" actId="1036"/>
          <ac:cxnSpMkLst>
            <pc:docMk/>
            <pc:sldMk cId="2470442661" sldId="2147478724"/>
            <ac:cxnSpMk id="50" creationId="{0560EC6B-A265-E03D-0B18-B5BB79BBEB8B}"/>
          </ac:cxnSpMkLst>
        </pc:cxnChg>
        <pc:cxnChg chg="mod">
          <ac:chgData name="Marco Parenzan" userId="a83bbb23f3e251dc" providerId="LiveId" clId="{E131F829-1BE3-46C4-B92E-55F072A92371}" dt="2023-05-12T15:39:46.481" v="10999" actId="1036"/>
          <ac:cxnSpMkLst>
            <pc:docMk/>
            <pc:sldMk cId="2470442661" sldId="2147478724"/>
            <ac:cxnSpMk id="64" creationId="{9C035FD4-22BF-086C-6E3E-804B954BC705}"/>
          </ac:cxnSpMkLst>
        </pc:cxnChg>
        <pc:cxnChg chg="mod">
          <ac:chgData name="Marco Parenzan" userId="a83bbb23f3e251dc" providerId="LiveId" clId="{E131F829-1BE3-46C4-B92E-55F072A92371}" dt="2023-05-12T15:39:46.481" v="10999" actId="1036"/>
          <ac:cxnSpMkLst>
            <pc:docMk/>
            <pc:sldMk cId="2470442661" sldId="2147478724"/>
            <ac:cxnSpMk id="80" creationId="{24FEEC47-BFD9-2DB3-7DA1-1AD619966E65}"/>
          </ac:cxnSpMkLst>
        </pc:cxnChg>
        <pc:cxnChg chg="mod">
          <ac:chgData name="Marco Parenzan" userId="a83bbb23f3e251dc" providerId="LiveId" clId="{E131F829-1BE3-46C4-B92E-55F072A92371}" dt="2023-05-12T15:39:46.481" v="10999" actId="1036"/>
          <ac:cxnSpMkLst>
            <pc:docMk/>
            <pc:sldMk cId="2470442661" sldId="2147478724"/>
            <ac:cxnSpMk id="81" creationId="{5C5D6AE9-4B9F-B9D2-C62A-961356793742}"/>
          </ac:cxnSpMkLst>
        </pc:cxnChg>
        <pc:cxnChg chg="mod">
          <ac:chgData name="Marco Parenzan" userId="a83bbb23f3e251dc" providerId="LiveId" clId="{E131F829-1BE3-46C4-B92E-55F072A92371}" dt="2023-05-12T15:39:46.481" v="10999" actId="1036"/>
          <ac:cxnSpMkLst>
            <pc:docMk/>
            <pc:sldMk cId="2470442661" sldId="2147478724"/>
            <ac:cxnSpMk id="85" creationId="{49C1CBC9-EEEE-CC71-CC8B-7661AB00AAD2}"/>
          </ac:cxnSpMkLst>
        </pc:cxnChg>
        <pc:cxnChg chg="mod">
          <ac:chgData name="Marco Parenzan" userId="a83bbb23f3e251dc" providerId="LiveId" clId="{E131F829-1BE3-46C4-B92E-55F072A92371}" dt="2023-05-12T15:39:46.481" v="10999" actId="1036"/>
          <ac:cxnSpMkLst>
            <pc:docMk/>
            <pc:sldMk cId="2470442661" sldId="2147478724"/>
            <ac:cxnSpMk id="1124" creationId="{F8CAC589-50B5-9FB1-7BEF-9DCABCD86B29}"/>
          </ac:cxnSpMkLst>
        </pc:cxnChg>
        <pc:cxnChg chg="mod">
          <ac:chgData name="Marco Parenzan" userId="a83bbb23f3e251dc" providerId="LiveId" clId="{E131F829-1BE3-46C4-B92E-55F072A92371}" dt="2023-05-12T15:39:46.481" v="10999" actId="1036"/>
          <ac:cxnSpMkLst>
            <pc:docMk/>
            <pc:sldMk cId="2470442661" sldId="2147478724"/>
            <ac:cxnSpMk id="1126" creationId="{2E1D2AFA-D54D-BB2F-ED09-A3CDECAAE032}"/>
          </ac:cxnSpMkLst>
        </pc:cxnChg>
        <pc:cxnChg chg="mod">
          <ac:chgData name="Marco Parenzan" userId="a83bbb23f3e251dc" providerId="LiveId" clId="{E131F829-1BE3-46C4-B92E-55F072A92371}" dt="2023-05-12T15:39:46.481" v="10999" actId="1036"/>
          <ac:cxnSpMkLst>
            <pc:docMk/>
            <pc:sldMk cId="2470442661" sldId="2147478724"/>
            <ac:cxnSpMk id="1127" creationId="{DEBC1AE4-7AB8-7F82-4B9F-D3B51F2EED74}"/>
          </ac:cxnSpMkLst>
        </pc:cxnChg>
      </pc:sldChg>
      <pc:sldChg chg="addSp delSp modSp add del mod ord modClrScheme chgLayout">
        <pc:chgData name="Marco Parenzan" userId="a83bbb23f3e251dc" providerId="LiveId" clId="{E131F829-1BE3-46C4-B92E-55F072A92371}" dt="2023-05-12T15:05:39.313" v="9964" actId="14100"/>
        <pc:sldMkLst>
          <pc:docMk/>
          <pc:sldMk cId="3927692866" sldId="2147479076"/>
        </pc:sldMkLst>
        <pc:spChg chg="mod ord">
          <ac:chgData name="Marco Parenzan" userId="a83bbb23f3e251dc" providerId="LiveId" clId="{E131F829-1BE3-46C4-B92E-55F072A92371}" dt="2023-05-12T15:05:39.313" v="9964" actId="14100"/>
          <ac:spMkLst>
            <pc:docMk/>
            <pc:sldMk cId="3927692866" sldId="2147479076"/>
            <ac:spMk id="7" creationId="{04857789-42BB-427E-2B16-1EE6B8DAA38C}"/>
          </ac:spMkLst>
        </pc:spChg>
        <pc:spChg chg="add del mod">
          <ac:chgData name="Marco Parenzan" userId="a83bbb23f3e251dc" providerId="LiveId" clId="{E131F829-1BE3-46C4-B92E-55F072A92371}" dt="2023-05-12T14:58:22.356" v="9785"/>
          <ac:spMkLst>
            <pc:docMk/>
            <pc:sldMk cId="3927692866" sldId="2147479076"/>
            <ac:spMk id="9" creationId="{024FBDB7-2FE4-156E-130C-2E32D79EFDDF}"/>
          </ac:spMkLst>
        </pc:spChg>
        <pc:spChg chg="del">
          <ac:chgData name="Marco Parenzan" userId="a83bbb23f3e251dc" providerId="LiveId" clId="{E131F829-1BE3-46C4-B92E-55F072A92371}" dt="2023-05-12T14:58:16.200" v="9783" actId="21"/>
          <ac:spMkLst>
            <pc:docMk/>
            <pc:sldMk cId="3927692866" sldId="2147479076"/>
            <ac:spMk id="10" creationId="{3BB17EF9-67DD-2403-34C4-083C6C2302AF}"/>
          </ac:spMkLst>
        </pc:spChg>
        <pc:spChg chg="del">
          <ac:chgData name="Marco Parenzan" userId="a83bbb23f3e251dc" providerId="LiveId" clId="{E131F829-1BE3-46C4-B92E-55F072A92371}" dt="2023-05-12T14:58:16.200" v="9783" actId="21"/>
          <ac:spMkLst>
            <pc:docMk/>
            <pc:sldMk cId="3927692866" sldId="2147479076"/>
            <ac:spMk id="11" creationId="{00000000-0000-0000-0000-000000000000}"/>
          </ac:spMkLst>
        </pc:spChg>
        <pc:spChg chg="del">
          <ac:chgData name="Marco Parenzan" userId="a83bbb23f3e251dc" providerId="LiveId" clId="{E131F829-1BE3-46C4-B92E-55F072A92371}" dt="2023-05-12T14:58:16.200" v="9783" actId="21"/>
          <ac:spMkLst>
            <pc:docMk/>
            <pc:sldMk cId="3927692866" sldId="2147479076"/>
            <ac:spMk id="12" creationId="{00000000-0000-0000-0000-000000000000}"/>
          </ac:spMkLst>
        </pc:spChg>
        <pc:spChg chg="del">
          <ac:chgData name="Marco Parenzan" userId="a83bbb23f3e251dc" providerId="LiveId" clId="{E131F829-1BE3-46C4-B92E-55F072A92371}" dt="2023-05-12T14:58:16.200" v="9783" actId="21"/>
          <ac:spMkLst>
            <pc:docMk/>
            <pc:sldMk cId="3927692866" sldId="2147479076"/>
            <ac:spMk id="13" creationId="{00000000-0000-0000-0000-000000000000}"/>
          </ac:spMkLst>
        </pc:spChg>
        <pc:spChg chg="del">
          <ac:chgData name="Marco Parenzan" userId="a83bbb23f3e251dc" providerId="LiveId" clId="{E131F829-1BE3-46C4-B92E-55F072A92371}" dt="2023-05-12T14:58:16.200" v="9783" actId="21"/>
          <ac:spMkLst>
            <pc:docMk/>
            <pc:sldMk cId="3927692866" sldId="2147479076"/>
            <ac:spMk id="14" creationId="{00000000-0000-0000-0000-000000000000}"/>
          </ac:spMkLst>
        </pc:spChg>
        <pc:spChg chg="del">
          <ac:chgData name="Marco Parenzan" userId="a83bbb23f3e251dc" providerId="LiveId" clId="{E131F829-1BE3-46C4-B92E-55F072A92371}" dt="2023-05-12T14:58:16.200" v="9783" actId="21"/>
          <ac:spMkLst>
            <pc:docMk/>
            <pc:sldMk cId="3927692866" sldId="2147479076"/>
            <ac:spMk id="15" creationId="{00000000-0000-0000-0000-000000000000}"/>
          </ac:spMkLst>
        </pc:spChg>
        <pc:spChg chg="del">
          <ac:chgData name="Marco Parenzan" userId="a83bbb23f3e251dc" providerId="LiveId" clId="{E131F829-1BE3-46C4-B92E-55F072A92371}" dt="2023-05-12T14:58:16.200" v="9783" actId="21"/>
          <ac:spMkLst>
            <pc:docMk/>
            <pc:sldMk cId="3927692866" sldId="2147479076"/>
            <ac:spMk id="16" creationId="{00000000-0000-0000-0000-000000000000}"/>
          </ac:spMkLst>
        </pc:spChg>
        <pc:spChg chg="del">
          <ac:chgData name="Marco Parenzan" userId="a83bbb23f3e251dc" providerId="LiveId" clId="{E131F829-1BE3-46C4-B92E-55F072A92371}" dt="2023-05-12T14:58:16.200" v="9783" actId="21"/>
          <ac:spMkLst>
            <pc:docMk/>
            <pc:sldMk cId="3927692866" sldId="2147479076"/>
            <ac:spMk id="17" creationId="{00000000-0000-0000-0000-000000000000}"/>
          </ac:spMkLst>
        </pc:spChg>
        <pc:spChg chg="del">
          <ac:chgData name="Marco Parenzan" userId="a83bbb23f3e251dc" providerId="LiveId" clId="{E131F829-1BE3-46C4-B92E-55F072A92371}" dt="2023-05-12T14:58:16.200" v="9783" actId="21"/>
          <ac:spMkLst>
            <pc:docMk/>
            <pc:sldMk cId="3927692866" sldId="2147479076"/>
            <ac:spMk id="18" creationId="{00000000-0000-0000-0000-000000000000}"/>
          </ac:spMkLst>
        </pc:spChg>
        <pc:spChg chg="del">
          <ac:chgData name="Marco Parenzan" userId="a83bbb23f3e251dc" providerId="LiveId" clId="{E131F829-1BE3-46C4-B92E-55F072A92371}" dt="2023-05-12T14:58:16.200" v="9783" actId="21"/>
          <ac:spMkLst>
            <pc:docMk/>
            <pc:sldMk cId="3927692866" sldId="2147479076"/>
            <ac:spMk id="19" creationId="{43EF7F56-6441-C6BC-FCA3-79EACB45E130}"/>
          </ac:spMkLst>
        </pc:spChg>
        <pc:spChg chg="add mod">
          <ac:chgData name="Marco Parenzan" userId="a83bbb23f3e251dc" providerId="LiveId" clId="{E131F829-1BE3-46C4-B92E-55F072A92371}" dt="2023-05-12T14:58:25.119" v="9787" actId="207"/>
          <ac:spMkLst>
            <pc:docMk/>
            <pc:sldMk cId="3927692866" sldId="2147479076"/>
            <ac:spMk id="27" creationId="{D2652D84-D56E-2C82-4309-D8341873A4FA}"/>
          </ac:spMkLst>
        </pc:spChg>
        <pc:spChg chg="add mod">
          <ac:chgData name="Marco Parenzan" userId="a83bbb23f3e251dc" providerId="LiveId" clId="{E131F829-1BE3-46C4-B92E-55F072A92371}" dt="2023-05-12T14:58:25.119" v="9787" actId="207"/>
          <ac:spMkLst>
            <pc:docMk/>
            <pc:sldMk cId="3927692866" sldId="2147479076"/>
            <ac:spMk id="28" creationId="{8EA97517-340F-D10E-AED1-3D9B854BC0F6}"/>
          </ac:spMkLst>
        </pc:spChg>
        <pc:spChg chg="add mod">
          <ac:chgData name="Marco Parenzan" userId="a83bbb23f3e251dc" providerId="LiveId" clId="{E131F829-1BE3-46C4-B92E-55F072A92371}" dt="2023-05-12T14:58:25.119" v="9787" actId="207"/>
          <ac:spMkLst>
            <pc:docMk/>
            <pc:sldMk cId="3927692866" sldId="2147479076"/>
            <ac:spMk id="29" creationId="{4C662579-9FBF-E23C-DA93-73C19372FA9D}"/>
          </ac:spMkLst>
        </pc:spChg>
        <pc:spChg chg="add mod">
          <ac:chgData name="Marco Parenzan" userId="a83bbb23f3e251dc" providerId="LiveId" clId="{E131F829-1BE3-46C4-B92E-55F072A92371}" dt="2023-05-12T14:58:25.119" v="9787" actId="207"/>
          <ac:spMkLst>
            <pc:docMk/>
            <pc:sldMk cId="3927692866" sldId="2147479076"/>
            <ac:spMk id="30" creationId="{3A3E3ACC-893A-1469-B25D-87758E737D5C}"/>
          </ac:spMkLst>
        </pc:spChg>
        <pc:spChg chg="add mod">
          <ac:chgData name="Marco Parenzan" userId="a83bbb23f3e251dc" providerId="LiveId" clId="{E131F829-1BE3-46C4-B92E-55F072A92371}" dt="2023-05-12T14:58:25.119" v="9787" actId="207"/>
          <ac:spMkLst>
            <pc:docMk/>
            <pc:sldMk cId="3927692866" sldId="2147479076"/>
            <ac:spMk id="31" creationId="{95CEAFD9-4A88-BE17-67D2-3AAF83ADC12C}"/>
          </ac:spMkLst>
        </pc:spChg>
        <pc:spChg chg="add mod">
          <ac:chgData name="Marco Parenzan" userId="a83bbb23f3e251dc" providerId="LiveId" clId="{E131F829-1BE3-46C4-B92E-55F072A92371}" dt="2023-05-12T14:58:25.119" v="9787" actId="207"/>
          <ac:spMkLst>
            <pc:docMk/>
            <pc:sldMk cId="3927692866" sldId="2147479076"/>
            <ac:spMk id="32" creationId="{AF011519-DE82-7880-9354-3D82CEA0706F}"/>
          </ac:spMkLst>
        </pc:spChg>
        <pc:spChg chg="add mod">
          <ac:chgData name="Marco Parenzan" userId="a83bbb23f3e251dc" providerId="LiveId" clId="{E131F829-1BE3-46C4-B92E-55F072A92371}" dt="2023-05-12T14:58:25.119" v="9787" actId="207"/>
          <ac:spMkLst>
            <pc:docMk/>
            <pc:sldMk cId="3927692866" sldId="2147479076"/>
            <ac:spMk id="33" creationId="{2BB966BA-7861-7168-82A1-8854AF5EA2D7}"/>
          </ac:spMkLst>
        </pc:spChg>
        <pc:spChg chg="add mod">
          <ac:chgData name="Marco Parenzan" userId="a83bbb23f3e251dc" providerId="LiveId" clId="{E131F829-1BE3-46C4-B92E-55F072A92371}" dt="2023-05-12T14:58:25.119" v="9787" actId="207"/>
          <ac:spMkLst>
            <pc:docMk/>
            <pc:sldMk cId="3927692866" sldId="2147479076"/>
            <ac:spMk id="34" creationId="{B73E7113-6F5E-9BAD-0932-CA2096642D40}"/>
          </ac:spMkLst>
        </pc:spChg>
        <pc:spChg chg="add mod">
          <ac:chgData name="Marco Parenzan" userId="a83bbb23f3e251dc" providerId="LiveId" clId="{E131F829-1BE3-46C4-B92E-55F072A92371}" dt="2023-05-12T14:58:25.119" v="9787" actId="207"/>
          <ac:spMkLst>
            <pc:docMk/>
            <pc:sldMk cId="3927692866" sldId="2147479076"/>
            <ac:spMk id="38" creationId="{E6075FAF-7E4B-B19F-8482-4068E5E9B8A5}"/>
          </ac:spMkLst>
        </pc:spChg>
        <pc:spChg chg="add mod">
          <ac:chgData name="Marco Parenzan" userId="a83bbb23f3e251dc" providerId="LiveId" clId="{E131F829-1BE3-46C4-B92E-55F072A92371}" dt="2023-05-12T14:58:25.119" v="9787" actId="207"/>
          <ac:spMkLst>
            <pc:docMk/>
            <pc:sldMk cId="3927692866" sldId="2147479076"/>
            <ac:spMk id="39" creationId="{394E1A00-0595-3D10-BDC5-BEED9CD3887B}"/>
          </ac:spMkLst>
        </pc:spChg>
        <pc:spChg chg="mod">
          <ac:chgData name="Marco Parenzan" userId="a83bbb23f3e251dc" providerId="LiveId" clId="{E131F829-1BE3-46C4-B92E-55F072A92371}" dt="2023-05-12T14:58:25.119" v="9787" actId="207"/>
          <ac:spMkLst>
            <pc:docMk/>
            <pc:sldMk cId="3927692866" sldId="2147479076"/>
            <ac:spMk id="41" creationId="{2559DBCC-DCC1-34D8-A190-BB8ADED79784}"/>
          </ac:spMkLst>
        </pc:spChg>
        <pc:spChg chg="mod">
          <ac:chgData name="Marco Parenzan" userId="a83bbb23f3e251dc" providerId="LiveId" clId="{E131F829-1BE3-46C4-B92E-55F072A92371}" dt="2023-05-12T14:58:25.119" v="9787" actId="207"/>
          <ac:spMkLst>
            <pc:docMk/>
            <pc:sldMk cId="3927692866" sldId="2147479076"/>
            <ac:spMk id="42" creationId="{A2FA0D7B-7BAB-13C0-9E8C-406C0BFFB629}"/>
          </ac:spMkLst>
        </pc:spChg>
        <pc:spChg chg="mod">
          <ac:chgData name="Marco Parenzan" userId="a83bbb23f3e251dc" providerId="LiveId" clId="{E131F829-1BE3-46C4-B92E-55F072A92371}" dt="2023-05-12T14:58:25.119" v="9787" actId="207"/>
          <ac:spMkLst>
            <pc:docMk/>
            <pc:sldMk cId="3927692866" sldId="2147479076"/>
            <ac:spMk id="43" creationId="{33462620-6B31-9228-DFED-C3BF766D58DE}"/>
          </ac:spMkLst>
        </pc:spChg>
        <pc:spChg chg="mod">
          <ac:chgData name="Marco Parenzan" userId="a83bbb23f3e251dc" providerId="LiveId" clId="{E131F829-1BE3-46C4-B92E-55F072A92371}" dt="2023-05-12T14:58:25.119" v="9787" actId="207"/>
          <ac:spMkLst>
            <pc:docMk/>
            <pc:sldMk cId="3927692866" sldId="2147479076"/>
            <ac:spMk id="45" creationId="{36F7C1EB-C961-F848-15C9-CC19C773A1A7}"/>
          </ac:spMkLst>
        </pc:spChg>
        <pc:spChg chg="mod">
          <ac:chgData name="Marco Parenzan" userId="a83bbb23f3e251dc" providerId="LiveId" clId="{E131F829-1BE3-46C4-B92E-55F072A92371}" dt="2023-05-12T14:58:25.119" v="9787" actId="207"/>
          <ac:spMkLst>
            <pc:docMk/>
            <pc:sldMk cId="3927692866" sldId="2147479076"/>
            <ac:spMk id="46" creationId="{69130A89-2C22-C1F6-BB83-D8FBBC304FD1}"/>
          </ac:spMkLst>
        </pc:spChg>
        <pc:spChg chg="mod">
          <ac:chgData name="Marco Parenzan" userId="a83bbb23f3e251dc" providerId="LiveId" clId="{E131F829-1BE3-46C4-B92E-55F072A92371}" dt="2023-05-12T14:58:25.119" v="9787" actId="207"/>
          <ac:spMkLst>
            <pc:docMk/>
            <pc:sldMk cId="3927692866" sldId="2147479076"/>
            <ac:spMk id="47" creationId="{34C07722-489A-9B6D-58D7-F697BA20C268}"/>
          </ac:spMkLst>
        </pc:spChg>
        <pc:spChg chg="mod">
          <ac:chgData name="Marco Parenzan" userId="a83bbb23f3e251dc" providerId="LiveId" clId="{E131F829-1BE3-46C4-B92E-55F072A92371}" dt="2023-05-12T14:58:25.119" v="9787" actId="207"/>
          <ac:spMkLst>
            <pc:docMk/>
            <pc:sldMk cId="3927692866" sldId="2147479076"/>
            <ac:spMk id="49" creationId="{86A7F26C-5F56-2E52-8613-4E4EA9612F96}"/>
          </ac:spMkLst>
        </pc:spChg>
        <pc:spChg chg="mod">
          <ac:chgData name="Marco Parenzan" userId="a83bbb23f3e251dc" providerId="LiveId" clId="{E131F829-1BE3-46C4-B92E-55F072A92371}" dt="2023-05-12T14:58:25.119" v="9787" actId="207"/>
          <ac:spMkLst>
            <pc:docMk/>
            <pc:sldMk cId="3927692866" sldId="2147479076"/>
            <ac:spMk id="50" creationId="{32EBA622-32F6-4D75-8F97-C838E9A810CC}"/>
          </ac:spMkLst>
        </pc:spChg>
        <pc:spChg chg="mod">
          <ac:chgData name="Marco Parenzan" userId="a83bbb23f3e251dc" providerId="LiveId" clId="{E131F829-1BE3-46C4-B92E-55F072A92371}" dt="2023-05-12T14:58:25.119" v="9787" actId="207"/>
          <ac:spMkLst>
            <pc:docMk/>
            <pc:sldMk cId="3927692866" sldId="2147479076"/>
            <ac:spMk id="51" creationId="{1F6127B9-2288-CBB0-2080-E525B51D1686}"/>
          </ac:spMkLst>
        </pc:spChg>
        <pc:spChg chg="mod">
          <ac:chgData name="Marco Parenzan" userId="a83bbb23f3e251dc" providerId="LiveId" clId="{E131F829-1BE3-46C4-B92E-55F072A92371}" dt="2023-05-12T14:58:25.119" v="9787" actId="207"/>
          <ac:spMkLst>
            <pc:docMk/>
            <pc:sldMk cId="3927692866" sldId="2147479076"/>
            <ac:spMk id="53" creationId="{BBD232CB-D97E-C7A4-4075-CE47E3131F32}"/>
          </ac:spMkLst>
        </pc:spChg>
        <pc:spChg chg="mod">
          <ac:chgData name="Marco Parenzan" userId="a83bbb23f3e251dc" providerId="LiveId" clId="{E131F829-1BE3-46C4-B92E-55F072A92371}" dt="2023-05-12T14:58:25.119" v="9787" actId="207"/>
          <ac:spMkLst>
            <pc:docMk/>
            <pc:sldMk cId="3927692866" sldId="2147479076"/>
            <ac:spMk id="54" creationId="{529C67A8-2353-C0CB-93E5-E004337C6A9C}"/>
          </ac:spMkLst>
        </pc:spChg>
        <pc:spChg chg="mod">
          <ac:chgData name="Marco Parenzan" userId="a83bbb23f3e251dc" providerId="LiveId" clId="{E131F829-1BE3-46C4-B92E-55F072A92371}" dt="2023-05-12T14:58:25.119" v="9787" actId="207"/>
          <ac:spMkLst>
            <pc:docMk/>
            <pc:sldMk cId="3927692866" sldId="2147479076"/>
            <ac:spMk id="55" creationId="{D5A34D0E-7107-D99B-5803-59538C9B63C2}"/>
          </ac:spMkLst>
        </pc:spChg>
        <pc:spChg chg="mod">
          <ac:chgData name="Marco Parenzan" userId="a83bbb23f3e251dc" providerId="LiveId" clId="{E131F829-1BE3-46C4-B92E-55F072A92371}" dt="2023-05-12T14:58:25.119" v="9787" actId="207"/>
          <ac:spMkLst>
            <pc:docMk/>
            <pc:sldMk cId="3927692866" sldId="2147479076"/>
            <ac:spMk id="57" creationId="{D40A7AA2-C22E-9B73-6609-D1FE082143B8}"/>
          </ac:spMkLst>
        </pc:spChg>
        <pc:spChg chg="mod">
          <ac:chgData name="Marco Parenzan" userId="a83bbb23f3e251dc" providerId="LiveId" clId="{E131F829-1BE3-46C4-B92E-55F072A92371}" dt="2023-05-12T14:58:25.119" v="9787" actId="207"/>
          <ac:spMkLst>
            <pc:docMk/>
            <pc:sldMk cId="3927692866" sldId="2147479076"/>
            <ac:spMk id="58" creationId="{2EED737F-BDAD-476F-CF71-E1F186544074}"/>
          </ac:spMkLst>
        </pc:spChg>
        <pc:spChg chg="mod">
          <ac:chgData name="Marco Parenzan" userId="a83bbb23f3e251dc" providerId="LiveId" clId="{E131F829-1BE3-46C4-B92E-55F072A92371}" dt="2023-05-12T14:58:25.119" v="9787" actId="207"/>
          <ac:spMkLst>
            <pc:docMk/>
            <pc:sldMk cId="3927692866" sldId="2147479076"/>
            <ac:spMk id="59" creationId="{A8DC7F44-FBA1-7350-FDF5-159A154FBE3A}"/>
          </ac:spMkLst>
        </pc:spChg>
        <pc:grpChg chg="add mod">
          <ac:chgData name="Marco Parenzan" userId="a83bbb23f3e251dc" providerId="LiveId" clId="{E131F829-1BE3-46C4-B92E-55F072A92371}" dt="2023-05-12T14:58:22.891" v="9786"/>
          <ac:grpSpMkLst>
            <pc:docMk/>
            <pc:sldMk cId="3927692866" sldId="2147479076"/>
            <ac:grpSpMk id="40" creationId="{748E2C2B-AECE-E15B-CDE8-79D0F75EB13B}"/>
          </ac:grpSpMkLst>
        </pc:grpChg>
        <pc:grpChg chg="add mod">
          <ac:chgData name="Marco Parenzan" userId="a83bbb23f3e251dc" providerId="LiveId" clId="{E131F829-1BE3-46C4-B92E-55F072A92371}" dt="2023-05-12T14:58:22.891" v="9786"/>
          <ac:grpSpMkLst>
            <pc:docMk/>
            <pc:sldMk cId="3927692866" sldId="2147479076"/>
            <ac:grpSpMk id="44" creationId="{DF0D86C9-9BDE-26CB-1E0C-105A1A6D353F}"/>
          </ac:grpSpMkLst>
        </pc:grpChg>
        <pc:grpChg chg="add mod">
          <ac:chgData name="Marco Parenzan" userId="a83bbb23f3e251dc" providerId="LiveId" clId="{E131F829-1BE3-46C4-B92E-55F072A92371}" dt="2023-05-12T14:58:22.891" v="9786"/>
          <ac:grpSpMkLst>
            <pc:docMk/>
            <pc:sldMk cId="3927692866" sldId="2147479076"/>
            <ac:grpSpMk id="48" creationId="{BEB8AE3E-F8B9-244D-EA31-8F239CFE8951}"/>
          </ac:grpSpMkLst>
        </pc:grpChg>
        <pc:grpChg chg="add mod">
          <ac:chgData name="Marco Parenzan" userId="a83bbb23f3e251dc" providerId="LiveId" clId="{E131F829-1BE3-46C4-B92E-55F072A92371}" dt="2023-05-12T14:58:22.891" v="9786"/>
          <ac:grpSpMkLst>
            <pc:docMk/>
            <pc:sldMk cId="3927692866" sldId="2147479076"/>
            <ac:grpSpMk id="52" creationId="{0E76325A-CC66-2C66-90C9-9D25FAB9635A}"/>
          </ac:grpSpMkLst>
        </pc:grpChg>
        <pc:grpChg chg="add mod">
          <ac:chgData name="Marco Parenzan" userId="a83bbb23f3e251dc" providerId="LiveId" clId="{E131F829-1BE3-46C4-B92E-55F072A92371}" dt="2023-05-12T14:58:22.891" v="9786"/>
          <ac:grpSpMkLst>
            <pc:docMk/>
            <pc:sldMk cId="3927692866" sldId="2147479076"/>
            <ac:grpSpMk id="56" creationId="{690D05AA-25C6-E812-376F-80980FBF1783}"/>
          </ac:grpSpMkLst>
        </pc:grpChg>
        <pc:grpChg chg="del">
          <ac:chgData name="Marco Parenzan" userId="a83bbb23f3e251dc" providerId="LiveId" clId="{E131F829-1BE3-46C4-B92E-55F072A92371}" dt="2023-05-12T14:58:16.200" v="9783" actId="21"/>
          <ac:grpSpMkLst>
            <pc:docMk/>
            <pc:sldMk cId="3927692866" sldId="2147479076"/>
            <ac:grpSpMk id="1139" creationId="{FB717F47-4BFE-902B-928E-39C422AEFEC4}"/>
          </ac:grpSpMkLst>
        </pc:grpChg>
        <pc:grpChg chg="del">
          <ac:chgData name="Marco Parenzan" userId="a83bbb23f3e251dc" providerId="LiveId" clId="{E131F829-1BE3-46C4-B92E-55F072A92371}" dt="2023-05-12T14:58:16.200" v="9783" actId="21"/>
          <ac:grpSpMkLst>
            <pc:docMk/>
            <pc:sldMk cId="3927692866" sldId="2147479076"/>
            <ac:grpSpMk id="1140" creationId="{798EDE23-D430-E25F-5119-F688C78BBCAD}"/>
          </ac:grpSpMkLst>
        </pc:grpChg>
        <pc:grpChg chg="del">
          <ac:chgData name="Marco Parenzan" userId="a83bbb23f3e251dc" providerId="LiveId" clId="{E131F829-1BE3-46C4-B92E-55F072A92371}" dt="2023-05-12T14:58:16.200" v="9783" actId="21"/>
          <ac:grpSpMkLst>
            <pc:docMk/>
            <pc:sldMk cId="3927692866" sldId="2147479076"/>
            <ac:grpSpMk id="1141" creationId="{374CA01E-7CD5-2209-8339-3673E4A8E54A}"/>
          </ac:grpSpMkLst>
        </pc:grpChg>
        <pc:grpChg chg="del">
          <ac:chgData name="Marco Parenzan" userId="a83bbb23f3e251dc" providerId="LiveId" clId="{E131F829-1BE3-46C4-B92E-55F072A92371}" dt="2023-05-12T14:58:16.200" v="9783" actId="21"/>
          <ac:grpSpMkLst>
            <pc:docMk/>
            <pc:sldMk cId="3927692866" sldId="2147479076"/>
            <ac:grpSpMk id="1142" creationId="{C5FC6778-DBDB-6DA2-C230-EDA627D16F0E}"/>
          </ac:grpSpMkLst>
        </pc:grpChg>
        <pc:grpChg chg="del">
          <ac:chgData name="Marco Parenzan" userId="a83bbb23f3e251dc" providerId="LiveId" clId="{E131F829-1BE3-46C4-B92E-55F072A92371}" dt="2023-05-12T14:58:16.200" v="9783" actId="21"/>
          <ac:grpSpMkLst>
            <pc:docMk/>
            <pc:sldMk cId="3927692866" sldId="2147479076"/>
            <ac:grpSpMk id="1143" creationId="{3B246CED-4078-B976-0F6B-F7EDCD0F6E2A}"/>
          </ac:grpSpMkLst>
        </pc:grpChg>
        <pc:picChg chg="del">
          <ac:chgData name="Marco Parenzan" userId="a83bbb23f3e251dc" providerId="LiveId" clId="{E131F829-1BE3-46C4-B92E-55F072A92371}" dt="2023-05-12T14:58:16.200" v="9783" actId="21"/>
          <ac:picMkLst>
            <pc:docMk/>
            <pc:sldMk cId="3927692866" sldId="2147479076"/>
            <ac:picMk id="2" creationId="{00000000-0000-0000-0000-000000000000}"/>
          </ac:picMkLst>
        </pc:picChg>
        <pc:picChg chg="del">
          <ac:chgData name="Marco Parenzan" userId="a83bbb23f3e251dc" providerId="LiveId" clId="{E131F829-1BE3-46C4-B92E-55F072A92371}" dt="2023-05-12T14:58:16.200" v="9783" actId="21"/>
          <ac:picMkLst>
            <pc:docMk/>
            <pc:sldMk cId="3927692866" sldId="2147479076"/>
            <ac:picMk id="3" creationId="{00000000-0000-0000-0000-000000000000}"/>
          </ac:picMkLst>
        </pc:picChg>
        <pc:picChg chg="del">
          <ac:chgData name="Marco Parenzan" userId="a83bbb23f3e251dc" providerId="LiveId" clId="{E131F829-1BE3-46C4-B92E-55F072A92371}" dt="2023-05-12T14:58:16.200" v="9783" actId="21"/>
          <ac:picMkLst>
            <pc:docMk/>
            <pc:sldMk cId="3927692866" sldId="2147479076"/>
            <ac:picMk id="4" creationId="{00000000-0000-0000-0000-000000000000}"/>
          </ac:picMkLst>
        </pc:picChg>
        <pc:picChg chg="del">
          <ac:chgData name="Marco Parenzan" userId="a83bbb23f3e251dc" providerId="LiveId" clId="{E131F829-1BE3-46C4-B92E-55F072A92371}" dt="2023-05-12T14:58:16.200" v="9783" actId="21"/>
          <ac:picMkLst>
            <pc:docMk/>
            <pc:sldMk cId="3927692866" sldId="2147479076"/>
            <ac:picMk id="5" creationId="{00000000-0000-0000-0000-000000000000}"/>
          </ac:picMkLst>
        </pc:picChg>
        <pc:picChg chg="del">
          <ac:chgData name="Marco Parenzan" userId="a83bbb23f3e251dc" providerId="LiveId" clId="{E131F829-1BE3-46C4-B92E-55F072A92371}" dt="2023-05-12T14:58:16.200" v="9783" actId="21"/>
          <ac:picMkLst>
            <pc:docMk/>
            <pc:sldMk cId="3927692866" sldId="2147479076"/>
            <ac:picMk id="6" creationId="{87DB6F6B-E6B6-94BB-77C6-CD6886C210B6}"/>
          </ac:picMkLst>
        </pc:picChg>
        <pc:picChg chg="del">
          <ac:chgData name="Marco Parenzan" userId="a83bbb23f3e251dc" providerId="LiveId" clId="{E131F829-1BE3-46C4-B92E-55F072A92371}" dt="2023-05-12T14:58:16.200" v="9783" actId="21"/>
          <ac:picMkLst>
            <pc:docMk/>
            <pc:sldMk cId="3927692866" sldId="2147479076"/>
            <ac:picMk id="8" creationId="{00000000-0000-0000-0000-000000000000}"/>
          </ac:picMkLst>
        </pc:picChg>
        <pc:picChg chg="add mod">
          <ac:chgData name="Marco Parenzan" userId="a83bbb23f3e251dc" providerId="LiveId" clId="{E131F829-1BE3-46C4-B92E-55F072A92371}" dt="2023-05-12T14:58:22.891" v="9786"/>
          <ac:picMkLst>
            <pc:docMk/>
            <pc:sldMk cId="3927692866" sldId="2147479076"/>
            <ac:picMk id="20" creationId="{3D6D3B55-5328-05F7-D0F6-A23131DF47C9}"/>
          </ac:picMkLst>
        </pc:picChg>
        <pc:picChg chg="add mod">
          <ac:chgData name="Marco Parenzan" userId="a83bbb23f3e251dc" providerId="LiveId" clId="{E131F829-1BE3-46C4-B92E-55F072A92371}" dt="2023-05-12T14:58:22.891" v="9786"/>
          <ac:picMkLst>
            <pc:docMk/>
            <pc:sldMk cId="3927692866" sldId="2147479076"/>
            <ac:picMk id="21" creationId="{C17B450A-B887-7172-C594-2905B10DC2A1}"/>
          </ac:picMkLst>
        </pc:picChg>
        <pc:picChg chg="del">
          <ac:chgData name="Marco Parenzan" userId="a83bbb23f3e251dc" providerId="LiveId" clId="{E131F829-1BE3-46C4-B92E-55F072A92371}" dt="2023-05-12T14:58:16.200" v="9783" actId="21"/>
          <ac:picMkLst>
            <pc:docMk/>
            <pc:sldMk cId="3927692866" sldId="2147479076"/>
            <ac:picMk id="22" creationId="{DB4C682E-3FE4-6171-E608-75AEB993BD63}"/>
          </ac:picMkLst>
        </pc:picChg>
        <pc:picChg chg="del">
          <ac:chgData name="Marco Parenzan" userId="a83bbb23f3e251dc" providerId="LiveId" clId="{E131F829-1BE3-46C4-B92E-55F072A92371}" dt="2023-05-12T14:58:16.200" v="9783" actId="21"/>
          <ac:picMkLst>
            <pc:docMk/>
            <pc:sldMk cId="3927692866" sldId="2147479076"/>
            <ac:picMk id="23" creationId="{7E1311FD-D966-F57E-08CF-947C5CFA13EA}"/>
          </ac:picMkLst>
        </pc:picChg>
        <pc:picChg chg="add mod">
          <ac:chgData name="Marco Parenzan" userId="a83bbb23f3e251dc" providerId="LiveId" clId="{E131F829-1BE3-46C4-B92E-55F072A92371}" dt="2023-05-12T14:58:22.891" v="9786"/>
          <ac:picMkLst>
            <pc:docMk/>
            <pc:sldMk cId="3927692866" sldId="2147479076"/>
            <ac:picMk id="24" creationId="{0CA241D8-0CC2-83BB-1784-CC39F974C4A3}"/>
          </ac:picMkLst>
        </pc:picChg>
        <pc:picChg chg="add mod">
          <ac:chgData name="Marco Parenzan" userId="a83bbb23f3e251dc" providerId="LiveId" clId="{E131F829-1BE3-46C4-B92E-55F072A92371}" dt="2023-05-12T14:58:22.891" v="9786"/>
          <ac:picMkLst>
            <pc:docMk/>
            <pc:sldMk cId="3927692866" sldId="2147479076"/>
            <ac:picMk id="25" creationId="{CC7C6B68-86A8-B50F-E49E-DE3D3E3B88C7}"/>
          </ac:picMkLst>
        </pc:picChg>
        <pc:picChg chg="add mod">
          <ac:chgData name="Marco Parenzan" userId="a83bbb23f3e251dc" providerId="LiveId" clId="{E131F829-1BE3-46C4-B92E-55F072A92371}" dt="2023-05-12T14:58:22.891" v="9786"/>
          <ac:picMkLst>
            <pc:docMk/>
            <pc:sldMk cId="3927692866" sldId="2147479076"/>
            <ac:picMk id="26" creationId="{11098797-274E-131E-10F5-493FB9B7F883}"/>
          </ac:picMkLst>
        </pc:picChg>
        <pc:picChg chg="add mod">
          <ac:chgData name="Marco Parenzan" userId="a83bbb23f3e251dc" providerId="LiveId" clId="{E131F829-1BE3-46C4-B92E-55F072A92371}" dt="2023-05-12T14:58:50.181" v="9791"/>
          <ac:picMkLst>
            <pc:docMk/>
            <pc:sldMk cId="3927692866" sldId="2147479076"/>
            <ac:picMk id="35" creationId="{FC52F57B-8186-4A73-C84E-4C702128F163}"/>
          </ac:picMkLst>
        </pc:picChg>
        <pc:picChg chg="add mod">
          <ac:chgData name="Marco Parenzan" userId="a83bbb23f3e251dc" providerId="LiveId" clId="{E131F829-1BE3-46C4-B92E-55F072A92371}" dt="2023-05-12T14:58:36.844" v="9788"/>
          <ac:picMkLst>
            <pc:docMk/>
            <pc:sldMk cId="3927692866" sldId="2147479076"/>
            <ac:picMk id="36" creationId="{657988DA-9C0C-F9F6-F372-D3E0264C547E}"/>
          </ac:picMkLst>
        </pc:picChg>
        <pc:picChg chg="add mod">
          <ac:chgData name="Marco Parenzan" userId="a83bbb23f3e251dc" providerId="LiveId" clId="{E131F829-1BE3-46C4-B92E-55F072A92371}" dt="2023-05-12T14:58:45.910" v="9790"/>
          <ac:picMkLst>
            <pc:docMk/>
            <pc:sldMk cId="3927692866" sldId="2147479076"/>
            <ac:picMk id="37" creationId="{F44CDCDE-656F-D124-4870-5F977B47D36A}"/>
          </ac:picMkLst>
        </pc:picChg>
      </pc:sldChg>
      <pc:sldChg chg="addSp delSp modSp add del mod ord modTransition setBg modAnim chgLayout">
        <pc:chgData name="Marco Parenzan" userId="a83bbb23f3e251dc" providerId="LiveId" clId="{E131F829-1BE3-46C4-B92E-55F072A92371}" dt="2023-05-12T15:05:06.110" v="9959" actId="47"/>
        <pc:sldMkLst>
          <pc:docMk/>
          <pc:sldMk cId="2353173392" sldId="2147479081"/>
        </pc:sldMkLst>
        <pc:spChg chg="add del mod">
          <ac:chgData name="Marco Parenzan" userId="a83bbb23f3e251dc" providerId="LiveId" clId="{E131F829-1BE3-46C4-B92E-55F072A92371}" dt="2023-05-12T15:04:45.268" v="9956"/>
          <ac:spMkLst>
            <pc:docMk/>
            <pc:sldMk cId="2353173392" sldId="2147479081"/>
            <ac:spMk id="6" creationId="{1B4D3C51-2338-BEB3-AEED-E09F06900B67}"/>
          </ac:spMkLst>
        </pc:spChg>
        <pc:spChg chg="del">
          <ac:chgData name="Marco Parenzan" userId="a83bbb23f3e251dc" providerId="LiveId" clId="{E131F829-1BE3-46C4-B92E-55F072A92371}" dt="2023-05-12T15:04:58.948" v="9958" actId="21"/>
          <ac:spMkLst>
            <pc:docMk/>
            <pc:sldMk cId="2353173392" sldId="2147479081"/>
            <ac:spMk id="7" creationId="{BA9577C6-7B48-4C0C-8C53-5B1703BB8C88}"/>
          </ac:spMkLst>
        </pc:spChg>
        <pc:spChg chg="del">
          <ac:chgData name="Marco Parenzan" userId="a83bbb23f3e251dc" providerId="LiveId" clId="{E131F829-1BE3-46C4-B92E-55F072A92371}" dt="2023-05-12T15:04:58.948" v="9958" actId="21"/>
          <ac:spMkLst>
            <pc:docMk/>
            <pc:sldMk cId="2353173392" sldId="2147479081"/>
            <ac:spMk id="13" creationId="{5A21FE0B-0F3D-4C7A-9E8B-4CFF09D02E38}"/>
          </ac:spMkLst>
        </pc:spChg>
        <pc:spChg chg="del">
          <ac:chgData name="Marco Parenzan" userId="a83bbb23f3e251dc" providerId="LiveId" clId="{E131F829-1BE3-46C4-B92E-55F072A92371}" dt="2023-05-12T15:04:58.948" v="9958" actId="21"/>
          <ac:spMkLst>
            <pc:docMk/>
            <pc:sldMk cId="2353173392" sldId="2147479081"/>
            <ac:spMk id="16" creationId="{F01AA2AC-4219-3203-915F-FD89172F0E2C}"/>
          </ac:spMkLst>
        </pc:spChg>
        <pc:spChg chg="mod ord">
          <ac:chgData name="Marco Parenzan" userId="a83bbb23f3e251dc" providerId="LiveId" clId="{E131F829-1BE3-46C4-B92E-55F072A92371}" dt="2023-05-12T15:04:52.485" v="9957" actId="700"/>
          <ac:spMkLst>
            <pc:docMk/>
            <pc:sldMk cId="2353173392" sldId="2147479081"/>
            <ac:spMk id="19" creationId="{78BDB804-C1F9-6032-A0FF-B212DA3569AF}"/>
          </ac:spMkLst>
        </pc:spChg>
        <pc:spChg chg="del">
          <ac:chgData name="Marco Parenzan" userId="a83bbb23f3e251dc" providerId="LiveId" clId="{E131F829-1BE3-46C4-B92E-55F072A92371}" dt="2023-05-12T15:04:58.948" v="9958" actId="21"/>
          <ac:spMkLst>
            <pc:docMk/>
            <pc:sldMk cId="2353173392" sldId="2147479081"/>
            <ac:spMk id="24" creationId="{2477F93C-0ACF-4B89-857E-2B0A9F896027}"/>
          </ac:spMkLst>
        </pc:spChg>
        <pc:grpChg chg="del">
          <ac:chgData name="Marco Parenzan" userId="a83bbb23f3e251dc" providerId="LiveId" clId="{E131F829-1BE3-46C4-B92E-55F072A92371}" dt="2023-05-12T15:04:58.948" v="9958" actId="21"/>
          <ac:grpSpMkLst>
            <pc:docMk/>
            <pc:sldMk cId="2353173392" sldId="2147479081"/>
            <ac:grpSpMk id="3" creationId="{67B3C248-67B8-3284-3DF1-4A23E03D299A}"/>
          </ac:grpSpMkLst>
        </pc:grpChg>
        <pc:grpChg chg="del">
          <ac:chgData name="Marco Parenzan" userId="a83bbb23f3e251dc" providerId="LiveId" clId="{E131F829-1BE3-46C4-B92E-55F072A92371}" dt="2023-05-12T15:04:58.948" v="9958" actId="21"/>
          <ac:grpSpMkLst>
            <pc:docMk/>
            <pc:sldMk cId="2353173392" sldId="2147479081"/>
            <ac:grpSpMk id="40" creationId="{CCEE9895-AA9B-B002-6719-7CC7DEAC57AD}"/>
          </ac:grpSpMkLst>
        </pc:grpChg>
        <pc:grpChg chg="del">
          <ac:chgData name="Marco Parenzan" userId="a83bbb23f3e251dc" providerId="LiveId" clId="{E131F829-1BE3-46C4-B92E-55F072A92371}" dt="2023-05-12T15:04:58.948" v="9958" actId="21"/>
          <ac:grpSpMkLst>
            <pc:docMk/>
            <pc:sldMk cId="2353173392" sldId="2147479081"/>
            <ac:grpSpMk id="41" creationId="{10A81730-40AD-92FC-0807-96614C3F9E75}"/>
          </ac:grpSpMkLst>
        </pc:grpChg>
        <pc:grpChg chg="del">
          <ac:chgData name="Marco Parenzan" userId="a83bbb23f3e251dc" providerId="LiveId" clId="{E131F829-1BE3-46C4-B92E-55F072A92371}" dt="2023-05-12T15:04:58.948" v="9958" actId="21"/>
          <ac:grpSpMkLst>
            <pc:docMk/>
            <pc:sldMk cId="2353173392" sldId="2147479081"/>
            <ac:grpSpMk id="42" creationId="{997B811C-0A56-FFFE-A511-9333AF6767A2}"/>
          </ac:grpSpMkLst>
        </pc:grpChg>
        <pc:grpChg chg="del">
          <ac:chgData name="Marco Parenzan" userId="a83bbb23f3e251dc" providerId="LiveId" clId="{E131F829-1BE3-46C4-B92E-55F072A92371}" dt="2023-05-12T15:04:58.948" v="9958" actId="21"/>
          <ac:grpSpMkLst>
            <pc:docMk/>
            <pc:sldMk cId="2353173392" sldId="2147479081"/>
            <ac:grpSpMk id="43" creationId="{927A1CFA-B2EA-4A81-08CB-5302C41BD7C1}"/>
          </ac:grpSpMkLst>
        </pc:grpChg>
        <pc:grpChg chg="del">
          <ac:chgData name="Marco Parenzan" userId="a83bbb23f3e251dc" providerId="LiveId" clId="{E131F829-1BE3-46C4-B92E-55F072A92371}" dt="2023-05-12T15:04:58.948" v="9958" actId="21"/>
          <ac:grpSpMkLst>
            <pc:docMk/>
            <pc:sldMk cId="2353173392" sldId="2147479081"/>
            <ac:grpSpMk id="129" creationId="{28FE2160-BF79-E7A5-82C9-51FF5B13C5C7}"/>
          </ac:grpSpMkLst>
        </pc:grpChg>
        <pc:grpChg chg="del">
          <ac:chgData name="Marco Parenzan" userId="a83bbb23f3e251dc" providerId="LiveId" clId="{E131F829-1BE3-46C4-B92E-55F072A92371}" dt="2023-05-12T15:04:58.948" v="9958" actId="21"/>
          <ac:grpSpMkLst>
            <pc:docMk/>
            <pc:sldMk cId="2353173392" sldId="2147479081"/>
            <ac:grpSpMk id="130" creationId="{BDFF18ED-9C18-6A3B-89DB-AA9A14EE83B7}"/>
          </ac:grpSpMkLst>
        </pc:grpChg>
        <pc:grpChg chg="del">
          <ac:chgData name="Marco Parenzan" userId="a83bbb23f3e251dc" providerId="LiveId" clId="{E131F829-1BE3-46C4-B92E-55F072A92371}" dt="2023-05-12T15:04:58.948" v="9958" actId="21"/>
          <ac:grpSpMkLst>
            <pc:docMk/>
            <pc:sldMk cId="2353173392" sldId="2147479081"/>
            <ac:grpSpMk id="131" creationId="{A18125DF-0150-00B1-A0F0-3D9F8C271EEF}"/>
          </ac:grpSpMkLst>
        </pc:grpChg>
        <pc:grpChg chg="del">
          <ac:chgData name="Marco Parenzan" userId="a83bbb23f3e251dc" providerId="LiveId" clId="{E131F829-1BE3-46C4-B92E-55F072A92371}" dt="2023-05-12T15:04:58.948" v="9958" actId="21"/>
          <ac:grpSpMkLst>
            <pc:docMk/>
            <pc:sldMk cId="2353173392" sldId="2147479081"/>
            <ac:grpSpMk id="132" creationId="{BBEFECE1-44C1-A55F-0677-DFFC701A4ADD}"/>
          </ac:grpSpMkLst>
        </pc:grpChg>
        <pc:picChg chg="del">
          <ac:chgData name="Marco Parenzan" userId="a83bbb23f3e251dc" providerId="LiveId" clId="{E131F829-1BE3-46C4-B92E-55F072A92371}" dt="2023-05-12T15:04:34.400" v="9954" actId="478"/>
          <ac:picMkLst>
            <pc:docMk/>
            <pc:sldMk cId="2353173392" sldId="2147479081"/>
            <ac:picMk id="2" creationId="{A804D94C-2646-050E-468B-5C31F98BA93D}"/>
          </ac:picMkLst>
        </pc:picChg>
        <pc:cxnChg chg="del">
          <ac:chgData name="Marco Parenzan" userId="a83bbb23f3e251dc" providerId="LiveId" clId="{E131F829-1BE3-46C4-B92E-55F072A92371}" dt="2023-05-12T15:04:58.948" v="9958" actId="21"/>
          <ac:cxnSpMkLst>
            <pc:docMk/>
            <pc:sldMk cId="2353173392" sldId="2147479081"/>
            <ac:cxnSpMk id="17" creationId="{A84D006A-7779-2C42-B041-1ABB305C80D2}"/>
          </ac:cxnSpMkLst>
        </pc:cxnChg>
      </pc:sldChg>
      <pc:sldChg chg="delSp modSp add del mod modClrScheme chgLayout">
        <pc:chgData name="Marco Parenzan" userId="a83bbb23f3e251dc" providerId="LiveId" clId="{E131F829-1BE3-46C4-B92E-55F072A92371}" dt="2023-05-12T15:32:55.916" v="10715" actId="1076"/>
        <pc:sldMkLst>
          <pc:docMk/>
          <pc:sldMk cId="3321580060" sldId="2147479116"/>
        </pc:sldMkLst>
        <pc:spChg chg="mod">
          <ac:chgData name="Marco Parenzan" userId="a83bbb23f3e251dc" providerId="LiveId" clId="{E131F829-1BE3-46C4-B92E-55F072A92371}" dt="2023-05-12T15:32:55.916" v="10715" actId="1076"/>
          <ac:spMkLst>
            <pc:docMk/>
            <pc:sldMk cId="3321580060" sldId="2147479116"/>
            <ac:spMk id="5" creationId="{6E195171-A091-8E32-7CA5-223CE87388B0}"/>
          </ac:spMkLst>
        </pc:spChg>
        <pc:spChg chg="mod">
          <ac:chgData name="Marco Parenzan" userId="a83bbb23f3e251dc" providerId="LiveId" clId="{E131F829-1BE3-46C4-B92E-55F072A92371}" dt="2023-05-12T15:32:55.916" v="10715" actId="1076"/>
          <ac:spMkLst>
            <pc:docMk/>
            <pc:sldMk cId="3321580060" sldId="2147479116"/>
            <ac:spMk id="8" creationId="{872180AD-3272-6A97-EB1A-825BB23A58C9}"/>
          </ac:spMkLst>
        </pc:spChg>
        <pc:spChg chg="mod">
          <ac:chgData name="Marco Parenzan" userId="a83bbb23f3e251dc" providerId="LiveId" clId="{E131F829-1BE3-46C4-B92E-55F072A92371}" dt="2023-05-12T15:32:55.916" v="10715" actId="1076"/>
          <ac:spMkLst>
            <pc:docMk/>
            <pc:sldMk cId="3321580060" sldId="2147479116"/>
            <ac:spMk id="11" creationId="{2393158D-DFE9-C1F8-01B6-499A57E2D25F}"/>
          </ac:spMkLst>
        </pc:spChg>
        <pc:spChg chg="mod">
          <ac:chgData name="Marco Parenzan" userId="a83bbb23f3e251dc" providerId="LiveId" clId="{E131F829-1BE3-46C4-B92E-55F072A92371}" dt="2023-05-12T15:32:55.916" v="10715" actId="1076"/>
          <ac:spMkLst>
            <pc:docMk/>
            <pc:sldMk cId="3321580060" sldId="2147479116"/>
            <ac:spMk id="13" creationId="{CC3C6303-F10E-14BD-0576-6EF7DA8E284F}"/>
          </ac:spMkLst>
        </pc:spChg>
        <pc:spChg chg="mod">
          <ac:chgData name="Marco Parenzan" userId="a83bbb23f3e251dc" providerId="LiveId" clId="{E131F829-1BE3-46C4-B92E-55F072A92371}" dt="2023-05-12T15:32:55.916" v="10715" actId="1076"/>
          <ac:spMkLst>
            <pc:docMk/>
            <pc:sldMk cId="3321580060" sldId="2147479116"/>
            <ac:spMk id="14" creationId="{CF321955-9BE5-9EC9-F97B-22A940CC1E2F}"/>
          </ac:spMkLst>
        </pc:spChg>
        <pc:spChg chg="mod">
          <ac:chgData name="Marco Parenzan" userId="a83bbb23f3e251dc" providerId="LiveId" clId="{E131F829-1BE3-46C4-B92E-55F072A92371}" dt="2023-05-12T15:32:55.916" v="10715" actId="1076"/>
          <ac:spMkLst>
            <pc:docMk/>
            <pc:sldMk cId="3321580060" sldId="2147479116"/>
            <ac:spMk id="17" creationId="{6F2632F4-82F0-E5B5-BEDF-FB15C78D115D}"/>
          </ac:spMkLst>
        </pc:spChg>
        <pc:spChg chg="mod">
          <ac:chgData name="Marco Parenzan" userId="a83bbb23f3e251dc" providerId="LiveId" clId="{E131F829-1BE3-46C4-B92E-55F072A92371}" dt="2023-05-12T15:32:55.916" v="10715" actId="1076"/>
          <ac:spMkLst>
            <pc:docMk/>
            <pc:sldMk cId="3321580060" sldId="2147479116"/>
            <ac:spMk id="18" creationId="{540052A2-4B99-A98A-F4E8-9C187DEAC5A9}"/>
          </ac:spMkLst>
        </pc:spChg>
        <pc:spChg chg="mod">
          <ac:chgData name="Marco Parenzan" userId="a83bbb23f3e251dc" providerId="LiveId" clId="{E131F829-1BE3-46C4-B92E-55F072A92371}" dt="2023-05-12T15:32:55.916" v="10715" actId="1076"/>
          <ac:spMkLst>
            <pc:docMk/>
            <pc:sldMk cId="3321580060" sldId="2147479116"/>
            <ac:spMk id="19" creationId="{77AC0613-52DD-5C01-51BB-A65DCCEF2253}"/>
          </ac:spMkLst>
        </pc:spChg>
        <pc:spChg chg="mod">
          <ac:chgData name="Marco Parenzan" userId="a83bbb23f3e251dc" providerId="LiveId" clId="{E131F829-1BE3-46C4-B92E-55F072A92371}" dt="2023-05-12T15:32:55.916" v="10715" actId="1076"/>
          <ac:spMkLst>
            <pc:docMk/>
            <pc:sldMk cId="3321580060" sldId="2147479116"/>
            <ac:spMk id="20" creationId="{43C23A8D-225C-CBA1-FA41-07910BBEB9C7}"/>
          </ac:spMkLst>
        </pc:spChg>
        <pc:spChg chg="mod">
          <ac:chgData name="Marco Parenzan" userId="a83bbb23f3e251dc" providerId="LiveId" clId="{E131F829-1BE3-46C4-B92E-55F072A92371}" dt="2023-05-12T15:32:55.916" v="10715" actId="1076"/>
          <ac:spMkLst>
            <pc:docMk/>
            <pc:sldMk cId="3321580060" sldId="2147479116"/>
            <ac:spMk id="22" creationId="{1A47E4C0-DB8B-9AE6-0DD3-3CE8719082F0}"/>
          </ac:spMkLst>
        </pc:spChg>
        <pc:spChg chg="del mod">
          <ac:chgData name="Marco Parenzan" userId="a83bbb23f3e251dc" providerId="LiveId" clId="{E131F829-1BE3-46C4-B92E-55F072A92371}" dt="2023-05-12T15:32:45.207" v="10713" actId="478"/>
          <ac:spMkLst>
            <pc:docMk/>
            <pc:sldMk cId="3321580060" sldId="2147479116"/>
            <ac:spMk id="26" creationId="{1F083B18-D9AB-A383-864A-69ABA931E463}"/>
          </ac:spMkLst>
        </pc:spChg>
        <pc:spChg chg="mod">
          <ac:chgData name="Marco Parenzan" userId="a83bbb23f3e251dc" providerId="LiveId" clId="{E131F829-1BE3-46C4-B92E-55F072A92371}" dt="2023-05-12T15:32:55.916" v="10715" actId="1076"/>
          <ac:spMkLst>
            <pc:docMk/>
            <pc:sldMk cId="3321580060" sldId="2147479116"/>
            <ac:spMk id="27" creationId="{2AB67237-CAB0-F530-0FED-DE1FB5ECF3E4}"/>
          </ac:spMkLst>
        </pc:spChg>
        <pc:spChg chg="mod">
          <ac:chgData name="Marco Parenzan" userId="a83bbb23f3e251dc" providerId="LiveId" clId="{E131F829-1BE3-46C4-B92E-55F072A92371}" dt="2023-05-12T15:32:55.916" v="10715" actId="1076"/>
          <ac:spMkLst>
            <pc:docMk/>
            <pc:sldMk cId="3321580060" sldId="2147479116"/>
            <ac:spMk id="28" creationId="{F21C63C7-0CCC-AE6B-7CAF-B6079625822A}"/>
          </ac:spMkLst>
        </pc:spChg>
        <pc:spChg chg="mod">
          <ac:chgData name="Marco Parenzan" userId="a83bbb23f3e251dc" providerId="LiveId" clId="{E131F829-1BE3-46C4-B92E-55F072A92371}" dt="2023-05-12T15:32:55.916" v="10715" actId="1076"/>
          <ac:spMkLst>
            <pc:docMk/>
            <pc:sldMk cId="3321580060" sldId="2147479116"/>
            <ac:spMk id="29" creationId="{5FA95562-010C-AFAC-F13A-9B56A0E02DEE}"/>
          </ac:spMkLst>
        </pc:spChg>
        <pc:spChg chg="mod">
          <ac:chgData name="Marco Parenzan" userId="a83bbb23f3e251dc" providerId="LiveId" clId="{E131F829-1BE3-46C4-B92E-55F072A92371}" dt="2023-05-12T15:32:55.916" v="10715" actId="1076"/>
          <ac:spMkLst>
            <pc:docMk/>
            <pc:sldMk cId="3321580060" sldId="2147479116"/>
            <ac:spMk id="30" creationId="{7B439016-8A60-756D-5FD1-61445CFDA0B1}"/>
          </ac:spMkLst>
        </pc:spChg>
        <pc:spChg chg="mod">
          <ac:chgData name="Marco Parenzan" userId="a83bbb23f3e251dc" providerId="LiveId" clId="{E131F829-1BE3-46C4-B92E-55F072A92371}" dt="2023-05-12T15:32:55.916" v="10715" actId="1076"/>
          <ac:spMkLst>
            <pc:docMk/>
            <pc:sldMk cId="3321580060" sldId="2147479116"/>
            <ac:spMk id="35" creationId="{AE50ACF0-45D7-458B-F794-766F56E9197B}"/>
          </ac:spMkLst>
        </pc:spChg>
        <pc:spChg chg="mod">
          <ac:chgData name="Marco Parenzan" userId="a83bbb23f3e251dc" providerId="LiveId" clId="{E131F829-1BE3-46C4-B92E-55F072A92371}" dt="2023-05-12T15:32:55.916" v="10715" actId="1076"/>
          <ac:spMkLst>
            <pc:docMk/>
            <pc:sldMk cId="3321580060" sldId="2147479116"/>
            <ac:spMk id="38" creationId="{50B4099F-7967-49DB-D479-28201BDA8199}"/>
          </ac:spMkLst>
        </pc:spChg>
        <pc:spChg chg="mod">
          <ac:chgData name="Marco Parenzan" userId="a83bbb23f3e251dc" providerId="LiveId" clId="{E131F829-1BE3-46C4-B92E-55F072A92371}" dt="2023-05-12T15:32:55.916" v="10715" actId="1076"/>
          <ac:spMkLst>
            <pc:docMk/>
            <pc:sldMk cId="3321580060" sldId="2147479116"/>
            <ac:spMk id="40" creationId="{4646CAC0-7E53-F535-D447-0CDAD3C78DAE}"/>
          </ac:spMkLst>
        </pc:spChg>
        <pc:spChg chg="mod">
          <ac:chgData name="Marco Parenzan" userId="a83bbb23f3e251dc" providerId="LiveId" clId="{E131F829-1BE3-46C4-B92E-55F072A92371}" dt="2023-05-12T15:32:55.916" v="10715" actId="1076"/>
          <ac:spMkLst>
            <pc:docMk/>
            <pc:sldMk cId="3321580060" sldId="2147479116"/>
            <ac:spMk id="42" creationId="{6A826A63-2B63-DE37-7AA4-1B9A60194E50}"/>
          </ac:spMkLst>
        </pc:spChg>
        <pc:spChg chg="mod">
          <ac:chgData name="Marco Parenzan" userId="a83bbb23f3e251dc" providerId="LiveId" clId="{E131F829-1BE3-46C4-B92E-55F072A92371}" dt="2023-05-12T15:32:55.916" v="10715" actId="1076"/>
          <ac:spMkLst>
            <pc:docMk/>
            <pc:sldMk cId="3321580060" sldId="2147479116"/>
            <ac:spMk id="43" creationId="{F05901BF-9482-44E2-B378-3DC41792CF20}"/>
          </ac:spMkLst>
        </pc:spChg>
        <pc:spChg chg="mod">
          <ac:chgData name="Marco Parenzan" userId="a83bbb23f3e251dc" providerId="LiveId" clId="{E131F829-1BE3-46C4-B92E-55F072A92371}" dt="2023-05-12T15:32:55.916" v="10715" actId="1076"/>
          <ac:spMkLst>
            <pc:docMk/>
            <pc:sldMk cId="3321580060" sldId="2147479116"/>
            <ac:spMk id="44" creationId="{5CBA7304-A60D-832A-C979-BE038BB2CD21}"/>
          </ac:spMkLst>
        </pc:spChg>
        <pc:spChg chg="mod">
          <ac:chgData name="Marco Parenzan" userId="a83bbb23f3e251dc" providerId="LiveId" clId="{E131F829-1BE3-46C4-B92E-55F072A92371}" dt="2023-05-12T15:32:55.916" v="10715" actId="1076"/>
          <ac:spMkLst>
            <pc:docMk/>
            <pc:sldMk cId="3321580060" sldId="2147479116"/>
            <ac:spMk id="46" creationId="{BD8CC5A0-C46E-DC88-E719-4AA893B6EEDA}"/>
          </ac:spMkLst>
        </pc:spChg>
        <pc:spChg chg="mod">
          <ac:chgData name="Marco Parenzan" userId="a83bbb23f3e251dc" providerId="LiveId" clId="{E131F829-1BE3-46C4-B92E-55F072A92371}" dt="2023-05-12T15:32:55.916" v="10715" actId="1076"/>
          <ac:spMkLst>
            <pc:docMk/>
            <pc:sldMk cId="3321580060" sldId="2147479116"/>
            <ac:spMk id="49" creationId="{1CD9DB34-851C-313C-1452-9FEDD5C8E332}"/>
          </ac:spMkLst>
        </pc:spChg>
        <pc:spChg chg="mod">
          <ac:chgData name="Marco Parenzan" userId="a83bbb23f3e251dc" providerId="LiveId" clId="{E131F829-1BE3-46C4-B92E-55F072A92371}" dt="2023-05-12T15:32:55.916" v="10715" actId="1076"/>
          <ac:spMkLst>
            <pc:docMk/>
            <pc:sldMk cId="3321580060" sldId="2147479116"/>
            <ac:spMk id="51" creationId="{B6E96549-2071-3F97-42C1-F601F0DA6BA0}"/>
          </ac:spMkLst>
        </pc:spChg>
        <pc:spChg chg="mod">
          <ac:chgData name="Marco Parenzan" userId="a83bbb23f3e251dc" providerId="LiveId" clId="{E131F829-1BE3-46C4-B92E-55F072A92371}" dt="2023-05-12T15:32:55.916" v="10715" actId="1076"/>
          <ac:spMkLst>
            <pc:docMk/>
            <pc:sldMk cId="3321580060" sldId="2147479116"/>
            <ac:spMk id="52" creationId="{97E9F1A5-FF31-F49E-2B99-4D1C09CA0914}"/>
          </ac:spMkLst>
        </pc:spChg>
        <pc:spChg chg="mod">
          <ac:chgData name="Marco Parenzan" userId="a83bbb23f3e251dc" providerId="LiveId" clId="{E131F829-1BE3-46C4-B92E-55F072A92371}" dt="2023-05-12T15:32:55.916" v="10715" actId="1076"/>
          <ac:spMkLst>
            <pc:docMk/>
            <pc:sldMk cId="3321580060" sldId="2147479116"/>
            <ac:spMk id="57" creationId="{25B7EAF3-F86F-F4B8-D4D2-B4726A2EFF38}"/>
          </ac:spMkLst>
        </pc:spChg>
        <pc:spChg chg="mod">
          <ac:chgData name="Marco Parenzan" userId="a83bbb23f3e251dc" providerId="LiveId" clId="{E131F829-1BE3-46C4-B92E-55F072A92371}" dt="2023-05-12T15:32:55.916" v="10715" actId="1076"/>
          <ac:spMkLst>
            <pc:docMk/>
            <pc:sldMk cId="3321580060" sldId="2147479116"/>
            <ac:spMk id="58" creationId="{05DEBBA8-9751-25B5-CDEC-181E0684BB28}"/>
          </ac:spMkLst>
        </pc:spChg>
        <pc:spChg chg="mod">
          <ac:chgData name="Marco Parenzan" userId="a83bbb23f3e251dc" providerId="LiveId" clId="{E131F829-1BE3-46C4-B92E-55F072A92371}" dt="2023-05-12T15:32:55.916" v="10715" actId="1076"/>
          <ac:spMkLst>
            <pc:docMk/>
            <pc:sldMk cId="3321580060" sldId="2147479116"/>
            <ac:spMk id="59" creationId="{931FE23E-E54B-C8D7-A3D0-541D166A3ADF}"/>
          </ac:spMkLst>
        </pc:spChg>
        <pc:spChg chg="mod">
          <ac:chgData name="Marco Parenzan" userId="a83bbb23f3e251dc" providerId="LiveId" clId="{E131F829-1BE3-46C4-B92E-55F072A92371}" dt="2023-05-12T15:32:55.916" v="10715" actId="1076"/>
          <ac:spMkLst>
            <pc:docMk/>
            <pc:sldMk cId="3321580060" sldId="2147479116"/>
            <ac:spMk id="60" creationId="{CE22CB90-0EDC-7E1F-15EA-0508549B2FEB}"/>
          </ac:spMkLst>
        </pc:spChg>
        <pc:spChg chg="mod">
          <ac:chgData name="Marco Parenzan" userId="a83bbb23f3e251dc" providerId="LiveId" clId="{E131F829-1BE3-46C4-B92E-55F072A92371}" dt="2023-05-12T15:32:55.916" v="10715" actId="1076"/>
          <ac:spMkLst>
            <pc:docMk/>
            <pc:sldMk cId="3321580060" sldId="2147479116"/>
            <ac:spMk id="61" creationId="{FBEB21B7-F19B-2E69-5E4E-96233128FFF6}"/>
          </ac:spMkLst>
        </pc:spChg>
        <pc:spChg chg="mod">
          <ac:chgData name="Marco Parenzan" userId="a83bbb23f3e251dc" providerId="LiveId" clId="{E131F829-1BE3-46C4-B92E-55F072A92371}" dt="2023-05-12T15:32:55.916" v="10715" actId="1076"/>
          <ac:spMkLst>
            <pc:docMk/>
            <pc:sldMk cId="3321580060" sldId="2147479116"/>
            <ac:spMk id="62" creationId="{56F1B17C-9257-6244-5993-07164CDBB911}"/>
          </ac:spMkLst>
        </pc:spChg>
        <pc:spChg chg="mod">
          <ac:chgData name="Marco Parenzan" userId="a83bbb23f3e251dc" providerId="LiveId" clId="{E131F829-1BE3-46C4-B92E-55F072A92371}" dt="2023-05-12T15:32:55.916" v="10715" actId="1076"/>
          <ac:spMkLst>
            <pc:docMk/>
            <pc:sldMk cId="3321580060" sldId="2147479116"/>
            <ac:spMk id="63" creationId="{071DCF47-918E-8170-DC1D-F3ADB534DC8C}"/>
          </ac:spMkLst>
        </pc:spChg>
        <pc:spChg chg="mod">
          <ac:chgData name="Marco Parenzan" userId="a83bbb23f3e251dc" providerId="LiveId" clId="{E131F829-1BE3-46C4-B92E-55F072A92371}" dt="2023-05-12T15:32:55.916" v="10715" actId="1076"/>
          <ac:spMkLst>
            <pc:docMk/>
            <pc:sldMk cId="3321580060" sldId="2147479116"/>
            <ac:spMk id="64" creationId="{C20FEF4B-43BF-5EC5-5D2B-FAD603C09BD1}"/>
          </ac:spMkLst>
        </pc:spChg>
        <pc:spChg chg="mod">
          <ac:chgData name="Marco Parenzan" userId="a83bbb23f3e251dc" providerId="LiveId" clId="{E131F829-1BE3-46C4-B92E-55F072A92371}" dt="2023-05-12T15:32:55.916" v="10715" actId="1076"/>
          <ac:spMkLst>
            <pc:docMk/>
            <pc:sldMk cId="3321580060" sldId="2147479116"/>
            <ac:spMk id="65" creationId="{95E3513F-3829-E07D-8704-9ECCE964C168}"/>
          </ac:spMkLst>
        </pc:spChg>
        <pc:spChg chg="mod ord">
          <ac:chgData name="Marco Parenzan" userId="a83bbb23f3e251dc" providerId="LiveId" clId="{E131F829-1BE3-46C4-B92E-55F072A92371}" dt="2023-05-12T15:32:34.075" v="10710" actId="700"/>
          <ac:spMkLst>
            <pc:docMk/>
            <pc:sldMk cId="3321580060" sldId="2147479116"/>
            <ac:spMk id="67" creationId="{A84ECFDD-1EC4-89AA-B85F-BB5CB9900A4E}"/>
          </ac:spMkLst>
        </pc:spChg>
        <pc:spChg chg="mod">
          <ac:chgData name="Marco Parenzan" userId="a83bbb23f3e251dc" providerId="LiveId" clId="{E131F829-1BE3-46C4-B92E-55F072A92371}" dt="2023-05-12T15:32:55.916" v="10715" actId="1076"/>
          <ac:spMkLst>
            <pc:docMk/>
            <pc:sldMk cId="3321580060" sldId="2147479116"/>
            <ac:spMk id="93" creationId="{91E4045A-6EE4-429C-B718-12419F96E79F}"/>
          </ac:spMkLst>
        </pc:spChg>
        <pc:spChg chg="mod">
          <ac:chgData name="Marco Parenzan" userId="a83bbb23f3e251dc" providerId="LiveId" clId="{E131F829-1BE3-46C4-B92E-55F072A92371}" dt="2023-05-12T15:32:55.916" v="10715" actId="1076"/>
          <ac:spMkLst>
            <pc:docMk/>
            <pc:sldMk cId="3321580060" sldId="2147479116"/>
            <ac:spMk id="94" creationId="{1F3AF720-73A6-4426-9D2C-B49D492AA068}"/>
          </ac:spMkLst>
        </pc:spChg>
        <pc:spChg chg="mod">
          <ac:chgData name="Marco Parenzan" userId="a83bbb23f3e251dc" providerId="LiveId" clId="{E131F829-1BE3-46C4-B92E-55F072A92371}" dt="2023-05-12T15:32:55.916" v="10715" actId="1076"/>
          <ac:spMkLst>
            <pc:docMk/>
            <pc:sldMk cId="3321580060" sldId="2147479116"/>
            <ac:spMk id="95" creationId="{F2740021-7FFB-4BFB-A589-7595436879AA}"/>
          </ac:spMkLst>
        </pc:spChg>
        <pc:spChg chg="mod">
          <ac:chgData name="Marco Parenzan" userId="a83bbb23f3e251dc" providerId="LiveId" clId="{E131F829-1BE3-46C4-B92E-55F072A92371}" dt="2023-05-12T15:32:55.916" v="10715" actId="1076"/>
          <ac:spMkLst>
            <pc:docMk/>
            <pc:sldMk cId="3321580060" sldId="2147479116"/>
            <ac:spMk id="109" creationId="{1C8286E8-37CF-408C-B3BD-639B263B44C6}"/>
          </ac:spMkLst>
        </pc:spChg>
        <pc:spChg chg="mod">
          <ac:chgData name="Marco Parenzan" userId="a83bbb23f3e251dc" providerId="LiveId" clId="{E131F829-1BE3-46C4-B92E-55F072A92371}" dt="2023-05-12T15:32:55.916" v="10715" actId="1076"/>
          <ac:spMkLst>
            <pc:docMk/>
            <pc:sldMk cId="3321580060" sldId="2147479116"/>
            <ac:spMk id="164" creationId="{DC1D81A3-3E83-FEAC-21E1-5E8F5516F857}"/>
          </ac:spMkLst>
        </pc:spChg>
        <pc:spChg chg="mod">
          <ac:chgData name="Marco Parenzan" userId="a83bbb23f3e251dc" providerId="LiveId" clId="{E131F829-1BE3-46C4-B92E-55F072A92371}" dt="2023-05-12T15:32:55.916" v="10715" actId="1076"/>
          <ac:spMkLst>
            <pc:docMk/>
            <pc:sldMk cId="3321580060" sldId="2147479116"/>
            <ac:spMk id="198" creationId="{9C97DB13-C8E1-41EA-85BB-70F1CE059C99}"/>
          </ac:spMkLst>
        </pc:spChg>
        <pc:spChg chg="mod">
          <ac:chgData name="Marco Parenzan" userId="a83bbb23f3e251dc" providerId="LiveId" clId="{E131F829-1BE3-46C4-B92E-55F072A92371}" dt="2023-05-12T15:32:55.916" v="10715" actId="1076"/>
          <ac:spMkLst>
            <pc:docMk/>
            <pc:sldMk cId="3321580060" sldId="2147479116"/>
            <ac:spMk id="318" creationId="{EC3992C7-8BEF-4E30-B9CC-A36E998F0E0B}"/>
          </ac:spMkLst>
        </pc:spChg>
        <pc:grpChg chg="mod">
          <ac:chgData name="Marco Parenzan" userId="a83bbb23f3e251dc" providerId="LiveId" clId="{E131F829-1BE3-46C4-B92E-55F072A92371}" dt="2023-05-12T15:32:55.916" v="10715" actId="1076"/>
          <ac:grpSpMkLst>
            <pc:docMk/>
            <pc:sldMk cId="3321580060" sldId="2147479116"/>
            <ac:grpSpMk id="2" creationId="{2EE8B586-C9AB-44EA-958F-4E6FAC45ABCD}"/>
          </ac:grpSpMkLst>
        </pc:grpChg>
        <pc:grpChg chg="mod">
          <ac:chgData name="Marco Parenzan" userId="a83bbb23f3e251dc" providerId="LiveId" clId="{E131F829-1BE3-46C4-B92E-55F072A92371}" dt="2023-05-12T15:32:55.916" v="10715" actId="1076"/>
          <ac:grpSpMkLst>
            <pc:docMk/>
            <pc:sldMk cId="3321580060" sldId="2147479116"/>
            <ac:grpSpMk id="3" creationId="{00F7FA58-B9D7-43FC-9CE3-16B5D3438C1F}"/>
          </ac:grpSpMkLst>
        </pc:grpChg>
        <pc:grpChg chg="mod">
          <ac:chgData name="Marco Parenzan" userId="a83bbb23f3e251dc" providerId="LiveId" clId="{E131F829-1BE3-46C4-B92E-55F072A92371}" dt="2023-05-12T15:32:55.916" v="10715" actId="1076"/>
          <ac:grpSpMkLst>
            <pc:docMk/>
            <pc:sldMk cId="3321580060" sldId="2147479116"/>
            <ac:grpSpMk id="10" creationId="{CF8B25E2-78A4-4E4C-9162-F069FCA75760}"/>
          </ac:grpSpMkLst>
        </pc:grpChg>
        <pc:grpChg chg="mod">
          <ac:chgData name="Marco Parenzan" userId="a83bbb23f3e251dc" providerId="LiveId" clId="{E131F829-1BE3-46C4-B92E-55F072A92371}" dt="2023-05-12T15:32:55.916" v="10715" actId="1076"/>
          <ac:grpSpMkLst>
            <pc:docMk/>
            <pc:sldMk cId="3321580060" sldId="2147479116"/>
            <ac:grpSpMk id="12" creationId="{DDD853DC-D371-25F8-E2ED-15D3E6C67C00}"/>
          </ac:grpSpMkLst>
        </pc:grpChg>
        <pc:grpChg chg="mod">
          <ac:chgData name="Marco Parenzan" userId="a83bbb23f3e251dc" providerId="LiveId" clId="{E131F829-1BE3-46C4-B92E-55F072A92371}" dt="2023-05-12T15:32:55.916" v="10715" actId="1076"/>
          <ac:grpSpMkLst>
            <pc:docMk/>
            <pc:sldMk cId="3321580060" sldId="2147479116"/>
            <ac:grpSpMk id="15" creationId="{60AD4C3A-70A4-C9DA-2634-5F398AB9CE52}"/>
          </ac:grpSpMkLst>
        </pc:grpChg>
        <pc:grpChg chg="mod">
          <ac:chgData name="Marco Parenzan" userId="a83bbb23f3e251dc" providerId="LiveId" clId="{E131F829-1BE3-46C4-B92E-55F072A92371}" dt="2023-05-12T15:32:55.916" v="10715" actId="1076"/>
          <ac:grpSpMkLst>
            <pc:docMk/>
            <pc:sldMk cId="3321580060" sldId="2147479116"/>
            <ac:grpSpMk id="16" creationId="{719B2755-4A35-D810-FD70-6C71D9480B15}"/>
          </ac:grpSpMkLst>
        </pc:grpChg>
        <pc:grpChg chg="mod">
          <ac:chgData name="Marco Parenzan" userId="a83bbb23f3e251dc" providerId="LiveId" clId="{E131F829-1BE3-46C4-B92E-55F072A92371}" dt="2023-05-12T15:32:55.916" v="10715" actId="1076"/>
          <ac:grpSpMkLst>
            <pc:docMk/>
            <pc:sldMk cId="3321580060" sldId="2147479116"/>
            <ac:grpSpMk id="23" creationId="{B99F8580-64B0-957D-B48E-8D27D8362AE4}"/>
          </ac:grpSpMkLst>
        </pc:grpChg>
        <pc:grpChg chg="mod">
          <ac:chgData name="Marco Parenzan" userId="a83bbb23f3e251dc" providerId="LiveId" clId="{E131F829-1BE3-46C4-B92E-55F072A92371}" dt="2023-05-12T15:32:55.916" v="10715" actId="1076"/>
          <ac:grpSpMkLst>
            <pc:docMk/>
            <pc:sldMk cId="3321580060" sldId="2147479116"/>
            <ac:grpSpMk id="33" creationId="{394903DE-ED2F-29D7-90EF-B7E23CB66FB9}"/>
          </ac:grpSpMkLst>
        </pc:grpChg>
        <pc:grpChg chg="mod">
          <ac:chgData name="Marco Parenzan" userId="a83bbb23f3e251dc" providerId="LiveId" clId="{E131F829-1BE3-46C4-B92E-55F072A92371}" dt="2023-05-12T15:32:55.916" v="10715" actId="1076"/>
          <ac:grpSpMkLst>
            <pc:docMk/>
            <pc:sldMk cId="3321580060" sldId="2147479116"/>
            <ac:grpSpMk id="36" creationId="{18469ADC-069F-4213-A47E-839ACE14DC8B}"/>
          </ac:grpSpMkLst>
        </pc:grpChg>
        <pc:grpChg chg="mod">
          <ac:chgData name="Marco Parenzan" userId="a83bbb23f3e251dc" providerId="LiveId" clId="{E131F829-1BE3-46C4-B92E-55F072A92371}" dt="2023-05-12T15:32:55.916" v="10715" actId="1076"/>
          <ac:grpSpMkLst>
            <pc:docMk/>
            <pc:sldMk cId="3321580060" sldId="2147479116"/>
            <ac:grpSpMk id="39" creationId="{205E18F4-7EEB-C7E1-1F3F-05EDA56FED70}"/>
          </ac:grpSpMkLst>
        </pc:grpChg>
        <pc:grpChg chg="mod">
          <ac:chgData name="Marco Parenzan" userId="a83bbb23f3e251dc" providerId="LiveId" clId="{E131F829-1BE3-46C4-B92E-55F072A92371}" dt="2023-05-12T15:32:55.916" v="10715" actId="1076"/>
          <ac:grpSpMkLst>
            <pc:docMk/>
            <pc:sldMk cId="3321580060" sldId="2147479116"/>
            <ac:grpSpMk id="41" creationId="{64C7C52E-CA63-7AAF-F3BE-71DF8408F892}"/>
          </ac:grpSpMkLst>
        </pc:grpChg>
        <pc:grpChg chg="mod">
          <ac:chgData name="Marco Parenzan" userId="a83bbb23f3e251dc" providerId="LiveId" clId="{E131F829-1BE3-46C4-B92E-55F072A92371}" dt="2023-05-12T15:32:55.916" v="10715" actId="1076"/>
          <ac:grpSpMkLst>
            <pc:docMk/>
            <pc:sldMk cId="3321580060" sldId="2147479116"/>
            <ac:grpSpMk id="45" creationId="{BBEEF403-AF28-D41F-E4C0-2019DA923D55}"/>
          </ac:grpSpMkLst>
        </pc:grpChg>
        <pc:grpChg chg="mod">
          <ac:chgData name="Marco Parenzan" userId="a83bbb23f3e251dc" providerId="LiveId" clId="{E131F829-1BE3-46C4-B92E-55F072A92371}" dt="2023-05-12T15:32:55.916" v="10715" actId="1076"/>
          <ac:grpSpMkLst>
            <pc:docMk/>
            <pc:sldMk cId="3321580060" sldId="2147479116"/>
            <ac:grpSpMk id="48" creationId="{69807F9D-BA87-A21C-DEA4-BAA20D7C3C82}"/>
          </ac:grpSpMkLst>
        </pc:grpChg>
        <pc:grpChg chg="mod">
          <ac:chgData name="Marco Parenzan" userId="a83bbb23f3e251dc" providerId="LiveId" clId="{E131F829-1BE3-46C4-B92E-55F072A92371}" dt="2023-05-12T15:32:55.916" v="10715" actId="1076"/>
          <ac:grpSpMkLst>
            <pc:docMk/>
            <pc:sldMk cId="3321580060" sldId="2147479116"/>
            <ac:grpSpMk id="53" creationId="{66C053D7-8E9E-1A76-CD5E-D9E8370042F7}"/>
          </ac:grpSpMkLst>
        </pc:grpChg>
        <pc:grpChg chg="mod">
          <ac:chgData name="Marco Parenzan" userId="a83bbb23f3e251dc" providerId="LiveId" clId="{E131F829-1BE3-46C4-B92E-55F072A92371}" dt="2023-05-12T15:32:55.916" v="10715" actId="1076"/>
          <ac:grpSpMkLst>
            <pc:docMk/>
            <pc:sldMk cId="3321580060" sldId="2147479116"/>
            <ac:grpSpMk id="55" creationId="{61432E66-8EE9-3C17-8694-88E3792BE1AE}"/>
          </ac:grpSpMkLst>
        </pc:grpChg>
        <pc:grpChg chg="mod">
          <ac:chgData name="Marco Parenzan" userId="a83bbb23f3e251dc" providerId="LiveId" clId="{E131F829-1BE3-46C4-B92E-55F072A92371}" dt="2023-05-12T15:32:55.916" v="10715" actId="1076"/>
          <ac:grpSpMkLst>
            <pc:docMk/>
            <pc:sldMk cId="3321580060" sldId="2147479116"/>
            <ac:grpSpMk id="56" creationId="{76A58B8E-C45B-4D2A-CBFC-B211438491C8}"/>
          </ac:grpSpMkLst>
        </pc:grpChg>
        <pc:picChg chg="mod">
          <ac:chgData name="Marco Parenzan" userId="a83bbb23f3e251dc" providerId="LiveId" clId="{E131F829-1BE3-46C4-B92E-55F072A92371}" dt="2023-05-12T15:32:55.916" v="10715" actId="1076"/>
          <ac:picMkLst>
            <pc:docMk/>
            <pc:sldMk cId="3321580060" sldId="2147479116"/>
            <ac:picMk id="4" creationId="{52054E87-7301-0F7D-35F9-CA8DFDD6F2FF}"/>
          </ac:picMkLst>
        </pc:picChg>
        <pc:picChg chg="mod">
          <ac:chgData name="Marco Parenzan" userId="a83bbb23f3e251dc" providerId="LiveId" clId="{E131F829-1BE3-46C4-B92E-55F072A92371}" dt="2023-05-12T15:32:55.916" v="10715" actId="1076"/>
          <ac:picMkLst>
            <pc:docMk/>
            <pc:sldMk cId="3321580060" sldId="2147479116"/>
            <ac:picMk id="9" creationId="{88E074F8-BB14-6DF9-55CA-14E8CF2CAC8A}"/>
          </ac:picMkLst>
        </pc:picChg>
        <pc:picChg chg="mod">
          <ac:chgData name="Marco Parenzan" userId="a83bbb23f3e251dc" providerId="LiveId" clId="{E131F829-1BE3-46C4-B92E-55F072A92371}" dt="2023-05-12T15:32:55.916" v="10715" actId="1076"/>
          <ac:picMkLst>
            <pc:docMk/>
            <pc:sldMk cId="3321580060" sldId="2147479116"/>
            <ac:picMk id="21" creationId="{CA54B69B-BBC7-D241-8A93-EC3D96E7CE46}"/>
          </ac:picMkLst>
        </pc:picChg>
        <pc:picChg chg="del mod">
          <ac:chgData name="Marco Parenzan" userId="a83bbb23f3e251dc" providerId="LiveId" clId="{E131F829-1BE3-46C4-B92E-55F072A92371}" dt="2023-05-12T15:32:45.207" v="10713" actId="478"/>
          <ac:picMkLst>
            <pc:docMk/>
            <pc:sldMk cId="3321580060" sldId="2147479116"/>
            <ac:picMk id="31" creationId="{B6A2C6E2-F511-49B6-02E1-DAC72BC2EE7B}"/>
          </ac:picMkLst>
        </pc:picChg>
        <pc:picChg chg="del mod">
          <ac:chgData name="Marco Parenzan" userId="a83bbb23f3e251dc" providerId="LiveId" clId="{E131F829-1BE3-46C4-B92E-55F072A92371}" dt="2023-05-12T15:32:45.207" v="10713" actId="478"/>
          <ac:picMkLst>
            <pc:docMk/>
            <pc:sldMk cId="3321580060" sldId="2147479116"/>
            <ac:picMk id="32" creationId="{7ADB548A-1647-1AF3-95AA-4CE495D425AE}"/>
          </ac:picMkLst>
        </pc:picChg>
        <pc:picChg chg="mod">
          <ac:chgData name="Marco Parenzan" userId="a83bbb23f3e251dc" providerId="LiveId" clId="{E131F829-1BE3-46C4-B92E-55F072A92371}" dt="2023-05-12T15:32:55.916" v="10715" actId="1076"/>
          <ac:picMkLst>
            <pc:docMk/>
            <pc:sldMk cId="3321580060" sldId="2147479116"/>
            <ac:picMk id="34" creationId="{547CC7B5-1F77-9477-4CE4-612B18099127}"/>
          </ac:picMkLst>
        </pc:picChg>
        <pc:picChg chg="mod">
          <ac:chgData name="Marco Parenzan" userId="a83bbb23f3e251dc" providerId="LiveId" clId="{E131F829-1BE3-46C4-B92E-55F072A92371}" dt="2023-05-12T15:32:55.916" v="10715" actId="1076"/>
          <ac:picMkLst>
            <pc:docMk/>
            <pc:sldMk cId="3321580060" sldId="2147479116"/>
            <ac:picMk id="37" creationId="{17D46C77-394B-F8AD-4D70-FE7A8A14E23E}"/>
          </ac:picMkLst>
        </pc:picChg>
        <pc:picChg chg="mod">
          <ac:chgData name="Marco Parenzan" userId="a83bbb23f3e251dc" providerId="LiveId" clId="{E131F829-1BE3-46C4-B92E-55F072A92371}" dt="2023-05-12T15:32:55.916" v="10715" actId="1076"/>
          <ac:picMkLst>
            <pc:docMk/>
            <pc:sldMk cId="3321580060" sldId="2147479116"/>
            <ac:picMk id="47" creationId="{F64DE952-E1F5-F8EA-8722-AE8570A9830C}"/>
          </ac:picMkLst>
        </pc:picChg>
        <pc:picChg chg="mod">
          <ac:chgData name="Marco Parenzan" userId="a83bbb23f3e251dc" providerId="LiveId" clId="{E131F829-1BE3-46C4-B92E-55F072A92371}" dt="2023-05-12T15:32:55.916" v="10715" actId="1076"/>
          <ac:picMkLst>
            <pc:docMk/>
            <pc:sldMk cId="3321580060" sldId="2147479116"/>
            <ac:picMk id="50" creationId="{6BB4A8F1-025D-525F-29D7-F3A7107D9957}"/>
          </ac:picMkLst>
        </pc:picChg>
        <pc:picChg chg="mod">
          <ac:chgData name="Marco Parenzan" userId="a83bbb23f3e251dc" providerId="LiveId" clId="{E131F829-1BE3-46C4-B92E-55F072A92371}" dt="2023-05-12T15:32:55.916" v="10715" actId="1076"/>
          <ac:picMkLst>
            <pc:docMk/>
            <pc:sldMk cId="3321580060" sldId="2147479116"/>
            <ac:picMk id="54" creationId="{7ED86F34-E2BC-DEF3-B093-41E46B78E36A}"/>
          </ac:picMkLst>
        </pc:picChg>
        <pc:picChg chg="mod">
          <ac:chgData name="Marco Parenzan" userId="a83bbb23f3e251dc" providerId="LiveId" clId="{E131F829-1BE3-46C4-B92E-55F072A92371}" dt="2023-05-12T15:32:55.916" v="10715" actId="1076"/>
          <ac:picMkLst>
            <pc:docMk/>
            <pc:sldMk cId="3321580060" sldId="2147479116"/>
            <ac:picMk id="154" creationId="{C6D49FF3-3B99-40D2-5AB7-A9A22CCEB2F3}"/>
          </ac:picMkLst>
        </pc:picChg>
        <pc:cxnChg chg="mod">
          <ac:chgData name="Marco Parenzan" userId="a83bbb23f3e251dc" providerId="LiveId" clId="{E131F829-1BE3-46C4-B92E-55F072A92371}" dt="2023-05-12T15:32:55.916" v="10715" actId="1076"/>
          <ac:cxnSpMkLst>
            <pc:docMk/>
            <pc:sldMk cId="3321580060" sldId="2147479116"/>
            <ac:cxnSpMk id="24" creationId="{4073DE91-F26D-8367-2A19-353EA3741A6F}"/>
          </ac:cxnSpMkLst>
        </pc:cxnChg>
        <pc:cxnChg chg="mod">
          <ac:chgData name="Marco Parenzan" userId="a83bbb23f3e251dc" providerId="LiveId" clId="{E131F829-1BE3-46C4-B92E-55F072A92371}" dt="2023-05-12T15:32:55.916" v="10715" actId="1076"/>
          <ac:cxnSpMkLst>
            <pc:docMk/>
            <pc:sldMk cId="3321580060" sldId="2147479116"/>
            <ac:cxnSpMk id="79" creationId="{025F1E58-0413-5F5D-B70D-A21A2318632D}"/>
          </ac:cxnSpMkLst>
        </pc:cxnChg>
        <pc:cxnChg chg="mod">
          <ac:chgData name="Marco Parenzan" userId="a83bbb23f3e251dc" providerId="LiveId" clId="{E131F829-1BE3-46C4-B92E-55F072A92371}" dt="2023-05-12T15:32:55.916" v="10715" actId="1076"/>
          <ac:cxnSpMkLst>
            <pc:docMk/>
            <pc:sldMk cId="3321580060" sldId="2147479116"/>
            <ac:cxnSpMk id="83" creationId="{FE5F7A34-CDF6-6A1A-C942-64F61D371CFC}"/>
          </ac:cxnSpMkLst>
        </pc:cxnChg>
      </pc:sldChg>
      <pc:sldChg chg="del">
        <pc:chgData name="Marco Parenzan" userId="a83bbb23f3e251dc" providerId="LiveId" clId="{E131F829-1BE3-46C4-B92E-55F072A92371}" dt="2023-05-12T14:49:00.411" v="9349" actId="47"/>
        <pc:sldMkLst>
          <pc:docMk/>
          <pc:sldMk cId="4081881026" sldId="2147479121"/>
        </pc:sldMkLst>
      </pc:sldChg>
      <pc:sldChg chg="addSp delSp modSp mod ord modClrScheme chgLayout">
        <pc:chgData name="Marco Parenzan" userId="a83bbb23f3e251dc" providerId="LiveId" clId="{E131F829-1BE3-46C4-B92E-55F072A92371}" dt="2023-05-12T15:05:59.995" v="9976" actId="207"/>
        <pc:sldMkLst>
          <pc:docMk/>
          <pc:sldMk cId="2085995123" sldId="2147479123"/>
        </pc:sldMkLst>
        <pc:spChg chg="mod ord">
          <ac:chgData name="Marco Parenzan" userId="a83bbb23f3e251dc" providerId="LiveId" clId="{E131F829-1BE3-46C4-B92E-55F072A92371}" dt="2023-05-12T15:05:56.901" v="9975"/>
          <ac:spMkLst>
            <pc:docMk/>
            <pc:sldMk cId="2085995123" sldId="2147479123"/>
            <ac:spMk id="2" creationId="{5E20274D-F26C-42E4-9A86-1B85AB90D1AA}"/>
          </ac:spMkLst>
        </pc:spChg>
        <pc:spChg chg="mod">
          <ac:chgData name="Marco Parenzan" userId="a83bbb23f3e251dc" providerId="LiveId" clId="{E131F829-1BE3-46C4-B92E-55F072A92371}" dt="2023-05-12T15:05:59.995" v="9976" actId="207"/>
          <ac:spMkLst>
            <pc:docMk/>
            <pc:sldMk cId="2085995123" sldId="2147479123"/>
            <ac:spMk id="6" creationId="{646D27F9-9356-BDE0-F3EE-487F30D5FF27}"/>
          </ac:spMkLst>
        </pc:spChg>
        <pc:spChg chg="mod">
          <ac:chgData name="Marco Parenzan" userId="a83bbb23f3e251dc" providerId="LiveId" clId="{E131F829-1BE3-46C4-B92E-55F072A92371}" dt="2023-05-12T15:05:59.995" v="9976" actId="207"/>
          <ac:spMkLst>
            <pc:docMk/>
            <pc:sldMk cId="2085995123" sldId="2147479123"/>
            <ac:spMk id="8" creationId="{7D99C438-C31C-C966-D420-BCBC93F4DAE2}"/>
          </ac:spMkLst>
        </pc:spChg>
        <pc:spChg chg="mod">
          <ac:chgData name="Marco Parenzan" userId="a83bbb23f3e251dc" providerId="LiveId" clId="{E131F829-1BE3-46C4-B92E-55F072A92371}" dt="2023-05-12T15:05:59.995" v="9976" actId="207"/>
          <ac:spMkLst>
            <pc:docMk/>
            <pc:sldMk cId="2085995123" sldId="2147479123"/>
            <ac:spMk id="9" creationId="{947AE93A-6CAF-6953-0541-AAFDDC598FF5}"/>
          </ac:spMkLst>
        </pc:spChg>
        <pc:spChg chg="add del mod">
          <ac:chgData name="Marco Parenzan" userId="a83bbb23f3e251dc" providerId="LiveId" clId="{E131F829-1BE3-46C4-B92E-55F072A92371}" dt="2023-05-12T15:05:56.901" v="9975"/>
          <ac:spMkLst>
            <pc:docMk/>
            <pc:sldMk cId="2085995123" sldId="2147479123"/>
            <ac:spMk id="28" creationId="{FEA106BE-DA9C-C94D-FF85-0F93A7580C51}"/>
          </ac:spMkLst>
        </pc:spChg>
        <pc:grpChg chg="mod">
          <ac:chgData name="Marco Parenzan" userId="a83bbb23f3e251dc" providerId="LiveId" clId="{E131F829-1BE3-46C4-B92E-55F072A92371}" dt="2023-05-12T15:05:59.995" v="9976" actId="207"/>
          <ac:grpSpMkLst>
            <pc:docMk/>
            <pc:sldMk cId="2085995123" sldId="2147479123"/>
            <ac:grpSpMk id="4" creationId="{5A5D8822-B26F-4F74-5BB6-3608E3B832DF}"/>
          </ac:grpSpMkLst>
        </pc:grpChg>
        <pc:grpChg chg="mod">
          <ac:chgData name="Marco Parenzan" userId="a83bbb23f3e251dc" providerId="LiveId" clId="{E131F829-1BE3-46C4-B92E-55F072A92371}" dt="2023-05-12T15:05:59.995" v="9976" actId="207"/>
          <ac:grpSpMkLst>
            <pc:docMk/>
            <pc:sldMk cId="2085995123" sldId="2147479123"/>
            <ac:grpSpMk id="24" creationId="{1E660DA7-5D5A-4EF6-A75D-C5E4980E5E53}"/>
          </ac:grpSpMkLst>
        </pc:grpChg>
        <pc:picChg chg="mod">
          <ac:chgData name="Marco Parenzan" userId="a83bbb23f3e251dc" providerId="LiveId" clId="{E131F829-1BE3-46C4-B92E-55F072A92371}" dt="2023-05-12T15:05:59.995" v="9976" actId="207"/>
          <ac:picMkLst>
            <pc:docMk/>
            <pc:sldMk cId="2085995123" sldId="2147479123"/>
            <ac:picMk id="3" creationId="{AE49D91E-FE4E-DE0A-21C0-9147BAEC6CFB}"/>
          </ac:picMkLst>
        </pc:picChg>
      </pc:sldChg>
      <pc:sldChg chg="del">
        <pc:chgData name="Marco Parenzan" userId="a83bbb23f3e251dc" providerId="LiveId" clId="{E131F829-1BE3-46C4-B92E-55F072A92371}" dt="2023-05-12T14:52:25.552" v="9696" actId="47"/>
        <pc:sldMkLst>
          <pc:docMk/>
          <pc:sldMk cId="2729702351" sldId="2147479124"/>
        </pc:sldMkLst>
      </pc:sldChg>
      <pc:sldChg chg="modSp add del mod modClrScheme chgLayout">
        <pc:chgData name="Marco Parenzan" userId="a83bbb23f3e251dc" providerId="LiveId" clId="{E131F829-1BE3-46C4-B92E-55F072A92371}" dt="2023-05-12T15:33:33.118" v="10721" actId="207"/>
        <pc:sldMkLst>
          <pc:docMk/>
          <pc:sldMk cId="3331186409" sldId="2147479134"/>
        </pc:sldMkLst>
        <pc:spChg chg="mod ord">
          <ac:chgData name="Marco Parenzan" userId="a83bbb23f3e251dc" providerId="LiveId" clId="{E131F829-1BE3-46C4-B92E-55F072A92371}" dt="2023-05-12T15:33:06.403" v="10717" actId="14100"/>
          <ac:spMkLst>
            <pc:docMk/>
            <pc:sldMk cId="3331186409" sldId="2147479134"/>
            <ac:spMk id="3" creationId="{D2F84212-4FBE-D375-6876-F3D006584045}"/>
          </ac:spMkLst>
        </pc:spChg>
        <pc:graphicFrameChg chg="mod modGraphic">
          <ac:chgData name="Marco Parenzan" userId="a83bbb23f3e251dc" providerId="LiveId" clId="{E131F829-1BE3-46C4-B92E-55F072A92371}" dt="2023-05-12T15:33:33.118" v="10721" actId="207"/>
          <ac:graphicFrameMkLst>
            <pc:docMk/>
            <pc:sldMk cId="3331186409" sldId="2147479134"/>
            <ac:graphicFrameMk id="7" creationId="{813FC031-A806-779C-7988-D87D825379A9}"/>
          </ac:graphicFrameMkLst>
        </pc:graphicFrameChg>
      </pc:sldChg>
      <pc:sldChg chg="modSp add del mod">
        <pc:chgData name="Marco Parenzan" userId="a83bbb23f3e251dc" providerId="LiveId" clId="{E131F829-1BE3-46C4-B92E-55F072A92371}" dt="2023-05-12T14:50:02.822" v="9413" actId="47"/>
        <pc:sldMkLst>
          <pc:docMk/>
          <pc:sldMk cId="2676226129" sldId="2147479135"/>
        </pc:sldMkLst>
        <pc:spChg chg="mod">
          <ac:chgData name="Marco Parenzan" userId="a83bbb23f3e251dc" providerId="LiveId" clId="{E131F829-1BE3-46C4-B92E-55F072A92371}" dt="2023-05-12T14:49:55.149" v="9412" actId="5793"/>
          <ac:spMkLst>
            <pc:docMk/>
            <pc:sldMk cId="2676226129" sldId="2147479135"/>
            <ac:spMk id="2" creationId="{28AD7696-4518-4706-8338-7F16A9E1D481}"/>
          </ac:spMkLst>
        </pc:spChg>
      </pc:sldChg>
      <pc:sldChg chg="addSp delSp modSp new mod modClrScheme modAnim chgLayout">
        <pc:chgData name="Marco Parenzan" userId="a83bbb23f3e251dc" providerId="LiveId" clId="{E131F829-1BE3-46C4-B92E-55F072A92371}" dt="2023-05-12T15:00:51.086" v="9917"/>
        <pc:sldMkLst>
          <pc:docMk/>
          <pc:sldMk cId="3325142747" sldId="2147479135"/>
        </pc:sldMkLst>
        <pc:spChg chg="del mod ord">
          <ac:chgData name="Marco Parenzan" userId="a83bbb23f3e251dc" providerId="LiveId" clId="{E131F829-1BE3-46C4-B92E-55F072A92371}" dt="2023-05-12T14:50:09.052" v="9415" actId="700"/>
          <ac:spMkLst>
            <pc:docMk/>
            <pc:sldMk cId="3325142747" sldId="2147479135"/>
            <ac:spMk id="2" creationId="{6712BFA3-ED0C-59FC-A067-5998949F8A78}"/>
          </ac:spMkLst>
        </pc:spChg>
        <pc:spChg chg="add mod ord">
          <ac:chgData name="Marco Parenzan" userId="a83bbb23f3e251dc" providerId="LiveId" clId="{E131F829-1BE3-46C4-B92E-55F072A92371}" dt="2023-05-12T14:50:17.685" v="9440" actId="20577"/>
          <ac:spMkLst>
            <pc:docMk/>
            <pc:sldMk cId="3325142747" sldId="2147479135"/>
            <ac:spMk id="3" creationId="{FE09CC2A-2392-9888-0EC8-74B8052EA7F5}"/>
          </ac:spMkLst>
        </pc:spChg>
        <pc:spChg chg="add mod ord">
          <ac:chgData name="Marco Parenzan" userId="a83bbb23f3e251dc" providerId="LiveId" clId="{E131F829-1BE3-46C4-B92E-55F072A92371}" dt="2023-05-12T15:00:46.023" v="9916" actId="20577"/>
          <ac:spMkLst>
            <pc:docMk/>
            <pc:sldMk cId="3325142747" sldId="2147479135"/>
            <ac:spMk id="4" creationId="{3C15F971-585F-2A29-55CB-29EED7DD50DD}"/>
          </ac:spMkLst>
        </pc:spChg>
      </pc:sldChg>
      <pc:sldChg chg="add">
        <pc:chgData name="Marco Parenzan" userId="a83bbb23f3e251dc" providerId="LiveId" clId="{E131F829-1BE3-46C4-B92E-55F072A92371}" dt="2023-05-12T14:54:27.879" v="9697"/>
        <pc:sldMkLst>
          <pc:docMk/>
          <pc:sldMk cId="602186418" sldId="2147479136"/>
        </pc:sldMkLst>
      </pc:sldChg>
      <pc:sldChg chg="addSp delSp modSp add mod modClrScheme chgLayout">
        <pc:chgData name="Marco Parenzan" userId="a83bbb23f3e251dc" providerId="LiveId" clId="{E131F829-1BE3-46C4-B92E-55F072A92371}" dt="2023-05-12T14:55:28.391" v="9735" actId="20577"/>
        <pc:sldMkLst>
          <pc:docMk/>
          <pc:sldMk cId="2957627504" sldId="2147479137"/>
        </pc:sldMkLst>
        <pc:spChg chg="del mod ord">
          <ac:chgData name="Marco Parenzan" userId="a83bbb23f3e251dc" providerId="LiveId" clId="{E131F829-1BE3-46C4-B92E-55F072A92371}" dt="2023-05-12T14:55:06.533" v="9715"/>
          <ac:spMkLst>
            <pc:docMk/>
            <pc:sldMk cId="2957627504" sldId="2147479137"/>
            <ac:spMk id="2" creationId="{28AD7696-4518-4706-8338-7F16A9E1D481}"/>
          </ac:spMkLst>
        </pc:spChg>
        <pc:spChg chg="add mod ord">
          <ac:chgData name="Marco Parenzan" userId="a83bbb23f3e251dc" providerId="LiveId" clId="{E131F829-1BE3-46C4-B92E-55F072A92371}" dt="2023-05-12T14:55:28.391" v="9735" actId="20577"/>
          <ac:spMkLst>
            <pc:docMk/>
            <pc:sldMk cId="2957627504" sldId="2147479137"/>
            <ac:spMk id="3" creationId="{16E29B58-10BD-F94D-AF44-64D6C3B6E3ED}"/>
          </ac:spMkLst>
        </pc:spChg>
        <pc:spChg chg="add del mod">
          <ac:chgData name="Marco Parenzan" userId="a83bbb23f3e251dc" providerId="LiveId" clId="{E131F829-1BE3-46C4-B92E-55F072A92371}" dt="2023-05-12T14:55:06.533" v="9715"/>
          <ac:spMkLst>
            <pc:docMk/>
            <pc:sldMk cId="2957627504" sldId="2147479137"/>
            <ac:spMk id="4" creationId="{AE3EF10D-E338-E112-9B6E-21051ADD714A}"/>
          </ac:spMkLst>
        </pc:spChg>
        <pc:spChg chg="add del mod">
          <ac:chgData name="Marco Parenzan" userId="a83bbb23f3e251dc" providerId="LiveId" clId="{E131F829-1BE3-46C4-B92E-55F072A92371}" dt="2023-05-12T14:55:17.421" v="9721" actId="700"/>
          <ac:spMkLst>
            <pc:docMk/>
            <pc:sldMk cId="2957627504" sldId="2147479137"/>
            <ac:spMk id="5" creationId="{AB121F28-A806-30D1-35DC-3DC634BB325B}"/>
          </ac:spMkLst>
        </pc:spChg>
        <pc:spChg chg="add mod ord">
          <ac:chgData name="Marco Parenzan" userId="a83bbb23f3e251dc" providerId="LiveId" clId="{E131F829-1BE3-46C4-B92E-55F072A92371}" dt="2023-05-12T14:55:17.421" v="9721" actId="700"/>
          <ac:spMkLst>
            <pc:docMk/>
            <pc:sldMk cId="2957627504" sldId="2147479137"/>
            <ac:spMk id="6" creationId="{699B85A5-9B50-542E-3EF3-864A18CAD966}"/>
          </ac:spMkLst>
        </pc:spChg>
      </pc:sldChg>
      <pc:sldChg chg="addSp delSp modSp add mod">
        <pc:chgData name="Marco Parenzan" userId="a83bbb23f3e251dc" providerId="LiveId" clId="{E131F829-1BE3-46C4-B92E-55F072A92371}" dt="2023-05-12T15:02:01.815" v="9936" actId="20577"/>
        <pc:sldMkLst>
          <pc:docMk/>
          <pc:sldMk cId="1574297828" sldId="2147479138"/>
        </pc:sldMkLst>
        <pc:spChg chg="add del mod">
          <ac:chgData name="Marco Parenzan" userId="a83bbb23f3e251dc" providerId="LiveId" clId="{E131F829-1BE3-46C4-B92E-55F072A92371}" dt="2023-05-12T14:56:17.223" v="9745"/>
          <ac:spMkLst>
            <pc:docMk/>
            <pc:sldMk cId="1574297828" sldId="2147479138"/>
            <ac:spMk id="2" creationId="{D77A6956-6BB1-143F-E1AA-1396FAE4B942}"/>
          </ac:spMkLst>
        </pc:spChg>
        <pc:spChg chg="mod">
          <ac:chgData name="Marco Parenzan" userId="a83bbb23f3e251dc" providerId="LiveId" clId="{E131F829-1BE3-46C4-B92E-55F072A92371}" dt="2023-05-12T15:02:01.815" v="9936" actId="20577"/>
          <ac:spMkLst>
            <pc:docMk/>
            <pc:sldMk cId="1574297828" sldId="2147479138"/>
            <ac:spMk id="3" creationId="{16E29B58-10BD-F94D-AF44-64D6C3B6E3ED}"/>
          </ac:spMkLst>
        </pc:spChg>
        <pc:spChg chg="add del mod">
          <ac:chgData name="Marco Parenzan" userId="a83bbb23f3e251dc" providerId="LiveId" clId="{E131F829-1BE3-46C4-B92E-55F072A92371}" dt="2023-05-12T14:56:17.223" v="9745"/>
          <ac:spMkLst>
            <pc:docMk/>
            <pc:sldMk cId="1574297828" sldId="2147479138"/>
            <ac:spMk id="4" creationId="{269F89D4-7AE2-A6D9-EFA4-D9A3171B8B9A}"/>
          </ac:spMkLst>
        </pc:spChg>
        <pc:spChg chg="mod">
          <ac:chgData name="Marco Parenzan" userId="a83bbb23f3e251dc" providerId="LiveId" clId="{E131F829-1BE3-46C4-B92E-55F072A92371}" dt="2023-05-12T14:56:17.223" v="9745"/>
          <ac:spMkLst>
            <pc:docMk/>
            <pc:sldMk cId="1574297828" sldId="2147479138"/>
            <ac:spMk id="6" creationId="{699B85A5-9B50-542E-3EF3-864A18CAD966}"/>
          </ac:spMkLst>
        </pc:spChg>
      </pc:sldChg>
      <pc:sldChg chg="addSp delSp modSp new mod modClrScheme modAnim chgLayout">
        <pc:chgData name="Marco Parenzan" userId="a83bbb23f3e251dc" providerId="LiveId" clId="{E131F829-1BE3-46C4-B92E-55F072A92371}" dt="2023-05-12T15:52:14.115" v="11110"/>
        <pc:sldMkLst>
          <pc:docMk/>
          <pc:sldMk cId="3750604726" sldId="2147479139"/>
        </pc:sldMkLst>
        <pc:spChg chg="del mod ord">
          <ac:chgData name="Marco Parenzan" userId="a83bbb23f3e251dc" providerId="LiveId" clId="{E131F829-1BE3-46C4-B92E-55F072A92371}" dt="2023-05-12T15:03:52.182" v="9941" actId="700"/>
          <ac:spMkLst>
            <pc:docMk/>
            <pc:sldMk cId="3750604726" sldId="2147479139"/>
            <ac:spMk id="2" creationId="{16DDAD85-E116-9E30-1789-0182CA3639E8}"/>
          </ac:spMkLst>
        </pc:spChg>
        <pc:spChg chg="del mod ord">
          <ac:chgData name="Marco Parenzan" userId="a83bbb23f3e251dc" providerId="LiveId" clId="{E131F829-1BE3-46C4-B92E-55F072A92371}" dt="2023-05-12T15:03:52.182" v="9941" actId="700"/>
          <ac:spMkLst>
            <pc:docMk/>
            <pc:sldMk cId="3750604726" sldId="2147479139"/>
            <ac:spMk id="3" creationId="{362FB6A1-4410-6307-96FB-CFC7D52DBA3D}"/>
          </ac:spMkLst>
        </pc:spChg>
        <pc:spChg chg="add mod ord">
          <ac:chgData name="Marco Parenzan" userId="a83bbb23f3e251dc" providerId="LiveId" clId="{E131F829-1BE3-46C4-B92E-55F072A92371}" dt="2023-05-12T15:11:41.514" v="10064" actId="20577"/>
          <ac:spMkLst>
            <pc:docMk/>
            <pc:sldMk cId="3750604726" sldId="2147479139"/>
            <ac:spMk id="4" creationId="{3616BC5C-9794-59A1-6F26-4A0FB1CA6FB7}"/>
          </ac:spMkLst>
        </pc:spChg>
        <pc:spChg chg="add mod ord">
          <ac:chgData name="Marco Parenzan" userId="a83bbb23f3e251dc" providerId="LiveId" clId="{E131F829-1BE3-46C4-B92E-55F072A92371}" dt="2023-05-12T15:52:08.170" v="11109" actId="5793"/>
          <ac:spMkLst>
            <pc:docMk/>
            <pc:sldMk cId="3750604726" sldId="2147479139"/>
            <ac:spMk id="5" creationId="{A83A563A-7FDF-1610-C4AB-4D18F77CBA88}"/>
          </ac:spMkLst>
        </pc:spChg>
      </pc:sldChg>
      <pc:sldChg chg="addSp delSp modSp new mod modAnim chgLayout">
        <pc:chgData name="Marco Parenzan" userId="a83bbb23f3e251dc" providerId="LiveId" clId="{E131F829-1BE3-46C4-B92E-55F072A92371}" dt="2023-05-12T15:05:45.672" v="9973" actId="20577"/>
        <pc:sldMkLst>
          <pc:docMk/>
          <pc:sldMk cId="3453166227" sldId="2147479140"/>
        </pc:sldMkLst>
        <pc:spChg chg="del">
          <ac:chgData name="Marco Parenzan" userId="a83bbb23f3e251dc" providerId="LiveId" clId="{E131F829-1BE3-46C4-B92E-55F072A92371}" dt="2023-05-12T15:05:11.195" v="9961" actId="700"/>
          <ac:spMkLst>
            <pc:docMk/>
            <pc:sldMk cId="3453166227" sldId="2147479140"/>
            <ac:spMk id="2" creationId="{A5214E83-54F6-4941-B855-F23E8D06C396}"/>
          </ac:spMkLst>
        </pc:spChg>
        <pc:spChg chg="add mod ord">
          <ac:chgData name="Marco Parenzan" userId="a83bbb23f3e251dc" providerId="LiveId" clId="{E131F829-1BE3-46C4-B92E-55F072A92371}" dt="2023-05-12T15:05:45.672" v="9973" actId="20577"/>
          <ac:spMkLst>
            <pc:docMk/>
            <pc:sldMk cId="3453166227" sldId="2147479140"/>
            <ac:spMk id="3" creationId="{284EB3BE-7A8C-72E0-8843-2F99A332A5D0}"/>
          </ac:spMkLst>
        </pc:spChg>
        <pc:spChg chg="mod">
          <ac:chgData name="Marco Parenzan" userId="a83bbb23f3e251dc" providerId="LiveId" clId="{E131F829-1BE3-46C4-B92E-55F072A92371}" dt="2023-05-12T15:05:11.735" v="9962"/>
          <ac:spMkLst>
            <pc:docMk/>
            <pc:sldMk cId="3453166227" sldId="2147479140"/>
            <ac:spMk id="5" creationId="{9FE86EC1-9582-63ED-0C0A-742460B8E4B7}"/>
          </ac:spMkLst>
        </pc:spChg>
        <pc:spChg chg="mod">
          <ac:chgData name="Marco Parenzan" userId="a83bbb23f3e251dc" providerId="LiveId" clId="{E131F829-1BE3-46C4-B92E-55F072A92371}" dt="2023-05-12T15:05:11.735" v="9962"/>
          <ac:spMkLst>
            <pc:docMk/>
            <pc:sldMk cId="3453166227" sldId="2147479140"/>
            <ac:spMk id="7" creationId="{2873A10B-F6B1-E547-7F42-C3D5ADCC684D}"/>
          </ac:spMkLst>
        </pc:spChg>
        <pc:spChg chg="add mod">
          <ac:chgData name="Marco Parenzan" userId="a83bbb23f3e251dc" providerId="LiveId" clId="{E131F829-1BE3-46C4-B92E-55F072A92371}" dt="2023-05-12T15:05:14.844" v="9963" actId="207"/>
          <ac:spMkLst>
            <pc:docMk/>
            <pc:sldMk cId="3453166227" sldId="2147479140"/>
            <ac:spMk id="8" creationId="{5B3318A6-CC4D-07E6-33C2-D6D1D6B5831B}"/>
          </ac:spMkLst>
        </pc:spChg>
        <pc:spChg chg="add mod">
          <ac:chgData name="Marco Parenzan" userId="a83bbb23f3e251dc" providerId="LiveId" clId="{E131F829-1BE3-46C4-B92E-55F072A92371}" dt="2023-05-12T15:05:14.844" v="9963" actId="207"/>
          <ac:spMkLst>
            <pc:docMk/>
            <pc:sldMk cId="3453166227" sldId="2147479140"/>
            <ac:spMk id="9" creationId="{14F685B0-0643-E4A0-0246-AF1B2BAE4163}"/>
          </ac:spMkLst>
        </pc:spChg>
        <pc:spChg chg="add mod">
          <ac:chgData name="Marco Parenzan" userId="a83bbb23f3e251dc" providerId="LiveId" clId="{E131F829-1BE3-46C4-B92E-55F072A92371}" dt="2023-05-12T15:05:14.844" v="9963" actId="207"/>
          <ac:spMkLst>
            <pc:docMk/>
            <pc:sldMk cId="3453166227" sldId="2147479140"/>
            <ac:spMk id="10" creationId="{A4AE619B-71F2-5987-34AA-184D44004EB9}"/>
          </ac:spMkLst>
        </pc:spChg>
        <pc:spChg chg="add mod">
          <ac:chgData name="Marco Parenzan" userId="a83bbb23f3e251dc" providerId="LiveId" clId="{E131F829-1BE3-46C4-B92E-55F072A92371}" dt="2023-05-12T15:05:14.844" v="9963" actId="207"/>
          <ac:spMkLst>
            <pc:docMk/>
            <pc:sldMk cId="3453166227" sldId="2147479140"/>
            <ac:spMk id="11" creationId="{050C784D-87B8-5A26-8EAD-0F6088D8035B}"/>
          </ac:spMkLst>
        </pc:spChg>
        <pc:spChg chg="mod">
          <ac:chgData name="Marco Parenzan" userId="a83bbb23f3e251dc" providerId="LiveId" clId="{E131F829-1BE3-46C4-B92E-55F072A92371}" dt="2023-05-12T15:05:11.735" v="9962"/>
          <ac:spMkLst>
            <pc:docMk/>
            <pc:sldMk cId="3453166227" sldId="2147479140"/>
            <ac:spMk id="13" creationId="{332C2AC4-3FFD-722A-7268-004ABF9D10BE}"/>
          </ac:spMkLst>
        </pc:spChg>
        <pc:spChg chg="mod">
          <ac:chgData name="Marco Parenzan" userId="a83bbb23f3e251dc" providerId="LiveId" clId="{E131F829-1BE3-46C4-B92E-55F072A92371}" dt="2023-05-12T15:05:11.735" v="9962"/>
          <ac:spMkLst>
            <pc:docMk/>
            <pc:sldMk cId="3453166227" sldId="2147479140"/>
            <ac:spMk id="15" creationId="{E4D06145-28EA-F980-3C1E-6D27F95AB3F6}"/>
          </ac:spMkLst>
        </pc:spChg>
        <pc:spChg chg="mod">
          <ac:chgData name="Marco Parenzan" userId="a83bbb23f3e251dc" providerId="LiveId" clId="{E131F829-1BE3-46C4-B92E-55F072A92371}" dt="2023-05-12T15:05:11.735" v="9962"/>
          <ac:spMkLst>
            <pc:docMk/>
            <pc:sldMk cId="3453166227" sldId="2147479140"/>
            <ac:spMk id="17" creationId="{D80B212A-F933-0926-8ECC-83C8E6A52366}"/>
          </ac:spMkLst>
        </pc:spChg>
        <pc:spChg chg="mod">
          <ac:chgData name="Marco Parenzan" userId="a83bbb23f3e251dc" providerId="LiveId" clId="{E131F829-1BE3-46C4-B92E-55F072A92371}" dt="2023-05-12T15:05:11.735" v="9962"/>
          <ac:spMkLst>
            <pc:docMk/>
            <pc:sldMk cId="3453166227" sldId="2147479140"/>
            <ac:spMk id="19" creationId="{DA9541F8-BED2-03B5-7B7A-198F410FB533}"/>
          </ac:spMkLst>
        </pc:spChg>
        <pc:spChg chg="mod">
          <ac:chgData name="Marco Parenzan" userId="a83bbb23f3e251dc" providerId="LiveId" clId="{E131F829-1BE3-46C4-B92E-55F072A92371}" dt="2023-05-12T15:05:11.735" v="9962"/>
          <ac:spMkLst>
            <pc:docMk/>
            <pc:sldMk cId="3453166227" sldId="2147479140"/>
            <ac:spMk id="21" creationId="{FDA57A04-BF39-4EA5-08BB-C4E818279034}"/>
          </ac:spMkLst>
        </pc:spChg>
        <pc:spChg chg="mod">
          <ac:chgData name="Marco Parenzan" userId="a83bbb23f3e251dc" providerId="LiveId" clId="{E131F829-1BE3-46C4-B92E-55F072A92371}" dt="2023-05-12T15:05:11.735" v="9962"/>
          <ac:spMkLst>
            <pc:docMk/>
            <pc:sldMk cId="3453166227" sldId="2147479140"/>
            <ac:spMk id="23" creationId="{4F673610-6D94-D18F-D9BB-87298E43597B}"/>
          </ac:spMkLst>
        </pc:spChg>
        <pc:spChg chg="mod">
          <ac:chgData name="Marco Parenzan" userId="a83bbb23f3e251dc" providerId="LiveId" clId="{E131F829-1BE3-46C4-B92E-55F072A92371}" dt="2023-05-12T15:05:11.735" v="9962"/>
          <ac:spMkLst>
            <pc:docMk/>
            <pc:sldMk cId="3453166227" sldId="2147479140"/>
            <ac:spMk id="25" creationId="{120CAAC9-D3E8-DCD8-F0B7-B9D5DB0A08C3}"/>
          </ac:spMkLst>
        </pc:spChg>
        <pc:spChg chg="mod">
          <ac:chgData name="Marco Parenzan" userId="a83bbb23f3e251dc" providerId="LiveId" clId="{E131F829-1BE3-46C4-B92E-55F072A92371}" dt="2023-05-12T15:05:11.735" v="9962"/>
          <ac:spMkLst>
            <pc:docMk/>
            <pc:sldMk cId="3453166227" sldId="2147479140"/>
            <ac:spMk id="26" creationId="{3D8B3A29-22E3-25AC-135B-DB38CB8171B1}"/>
          </ac:spMkLst>
        </pc:spChg>
        <pc:spChg chg="mod">
          <ac:chgData name="Marco Parenzan" userId="a83bbb23f3e251dc" providerId="LiveId" clId="{E131F829-1BE3-46C4-B92E-55F072A92371}" dt="2023-05-12T15:05:11.735" v="9962"/>
          <ac:spMkLst>
            <pc:docMk/>
            <pc:sldMk cId="3453166227" sldId="2147479140"/>
            <ac:spMk id="28" creationId="{F9946A80-2CEC-6B4D-A7A9-C08F3BCDF66C}"/>
          </ac:spMkLst>
        </pc:spChg>
        <pc:spChg chg="mod">
          <ac:chgData name="Marco Parenzan" userId="a83bbb23f3e251dc" providerId="LiveId" clId="{E131F829-1BE3-46C4-B92E-55F072A92371}" dt="2023-05-12T15:05:11.735" v="9962"/>
          <ac:spMkLst>
            <pc:docMk/>
            <pc:sldMk cId="3453166227" sldId="2147479140"/>
            <ac:spMk id="29" creationId="{2CCA7625-B3CF-8E6B-4971-43FD5C7A6658}"/>
          </ac:spMkLst>
        </pc:spChg>
        <pc:spChg chg="mod">
          <ac:chgData name="Marco Parenzan" userId="a83bbb23f3e251dc" providerId="LiveId" clId="{E131F829-1BE3-46C4-B92E-55F072A92371}" dt="2023-05-12T15:05:11.735" v="9962"/>
          <ac:spMkLst>
            <pc:docMk/>
            <pc:sldMk cId="3453166227" sldId="2147479140"/>
            <ac:spMk id="30" creationId="{0DE93176-9902-7DE4-EA7F-DD03E77CBA83}"/>
          </ac:spMkLst>
        </pc:spChg>
        <pc:spChg chg="mod">
          <ac:chgData name="Marco Parenzan" userId="a83bbb23f3e251dc" providerId="LiveId" clId="{E131F829-1BE3-46C4-B92E-55F072A92371}" dt="2023-05-12T15:05:11.735" v="9962"/>
          <ac:spMkLst>
            <pc:docMk/>
            <pc:sldMk cId="3453166227" sldId="2147479140"/>
            <ac:spMk id="31" creationId="{0C9BC231-BFD6-EC45-5965-9B9F17AA2A6B}"/>
          </ac:spMkLst>
        </pc:spChg>
        <pc:spChg chg="mod">
          <ac:chgData name="Marco Parenzan" userId="a83bbb23f3e251dc" providerId="LiveId" clId="{E131F829-1BE3-46C4-B92E-55F072A92371}" dt="2023-05-12T15:05:11.735" v="9962"/>
          <ac:spMkLst>
            <pc:docMk/>
            <pc:sldMk cId="3453166227" sldId="2147479140"/>
            <ac:spMk id="32" creationId="{DCED1EE9-A966-6394-D44C-DB9733548BB3}"/>
          </ac:spMkLst>
        </pc:spChg>
        <pc:spChg chg="mod">
          <ac:chgData name="Marco Parenzan" userId="a83bbb23f3e251dc" providerId="LiveId" clId="{E131F829-1BE3-46C4-B92E-55F072A92371}" dt="2023-05-12T15:05:11.735" v="9962"/>
          <ac:spMkLst>
            <pc:docMk/>
            <pc:sldMk cId="3453166227" sldId="2147479140"/>
            <ac:spMk id="33" creationId="{78C7E4ED-3498-3991-059E-7213A476AA01}"/>
          </ac:spMkLst>
        </pc:spChg>
        <pc:spChg chg="mod">
          <ac:chgData name="Marco Parenzan" userId="a83bbb23f3e251dc" providerId="LiveId" clId="{E131F829-1BE3-46C4-B92E-55F072A92371}" dt="2023-05-12T15:05:11.735" v="9962"/>
          <ac:spMkLst>
            <pc:docMk/>
            <pc:sldMk cId="3453166227" sldId="2147479140"/>
            <ac:spMk id="34" creationId="{29DCD797-413D-7879-36C8-E734CEF98D9F}"/>
          </ac:spMkLst>
        </pc:spChg>
        <pc:spChg chg="mod">
          <ac:chgData name="Marco Parenzan" userId="a83bbb23f3e251dc" providerId="LiveId" clId="{E131F829-1BE3-46C4-B92E-55F072A92371}" dt="2023-05-12T15:05:11.735" v="9962"/>
          <ac:spMkLst>
            <pc:docMk/>
            <pc:sldMk cId="3453166227" sldId="2147479140"/>
            <ac:spMk id="35" creationId="{307CE279-51F2-E2DB-1B5B-4FE22F6B0DDF}"/>
          </ac:spMkLst>
        </pc:spChg>
        <pc:spChg chg="mod">
          <ac:chgData name="Marco Parenzan" userId="a83bbb23f3e251dc" providerId="LiveId" clId="{E131F829-1BE3-46C4-B92E-55F072A92371}" dt="2023-05-12T15:05:11.735" v="9962"/>
          <ac:spMkLst>
            <pc:docMk/>
            <pc:sldMk cId="3453166227" sldId="2147479140"/>
            <ac:spMk id="36" creationId="{67F04443-38C8-B215-3BF9-0685E8E0C95A}"/>
          </ac:spMkLst>
        </pc:spChg>
        <pc:spChg chg="mod">
          <ac:chgData name="Marco Parenzan" userId="a83bbb23f3e251dc" providerId="LiveId" clId="{E131F829-1BE3-46C4-B92E-55F072A92371}" dt="2023-05-12T15:05:11.735" v="9962"/>
          <ac:spMkLst>
            <pc:docMk/>
            <pc:sldMk cId="3453166227" sldId="2147479140"/>
            <ac:spMk id="37" creationId="{B050E096-C4AA-B38C-DE30-72F7CF38CABB}"/>
          </ac:spMkLst>
        </pc:spChg>
        <pc:spChg chg="mod">
          <ac:chgData name="Marco Parenzan" userId="a83bbb23f3e251dc" providerId="LiveId" clId="{E131F829-1BE3-46C4-B92E-55F072A92371}" dt="2023-05-12T15:05:11.735" v="9962"/>
          <ac:spMkLst>
            <pc:docMk/>
            <pc:sldMk cId="3453166227" sldId="2147479140"/>
            <ac:spMk id="39" creationId="{B707FCAC-A492-FA17-9EFF-9133ECC23E72}"/>
          </ac:spMkLst>
        </pc:spChg>
        <pc:spChg chg="mod">
          <ac:chgData name="Marco Parenzan" userId="a83bbb23f3e251dc" providerId="LiveId" clId="{E131F829-1BE3-46C4-B92E-55F072A92371}" dt="2023-05-12T15:05:11.735" v="9962"/>
          <ac:spMkLst>
            <pc:docMk/>
            <pc:sldMk cId="3453166227" sldId="2147479140"/>
            <ac:spMk id="40" creationId="{3E7160C0-DB5B-33FF-C415-401FA60E978C}"/>
          </ac:spMkLst>
        </pc:spChg>
        <pc:spChg chg="mod">
          <ac:chgData name="Marco Parenzan" userId="a83bbb23f3e251dc" providerId="LiveId" clId="{E131F829-1BE3-46C4-B92E-55F072A92371}" dt="2023-05-12T15:05:11.735" v="9962"/>
          <ac:spMkLst>
            <pc:docMk/>
            <pc:sldMk cId="3453166227" sldId="2147479140"/>
            <ac:spMk id="42" creationId="{8BF72530-DFF1-4A08-AE75-51C23FE4594E}"/>
          </ac:spMkLst>
        </pc:spChg>
        <pc:spChg chg="mod">
          <ac:chgData name="Marco Parenzan" userId="a83bbb23f3e251dc" providerId="LiveId" clId="{E131F829-1BE3-46C4-B92E-55F072A92371}" dt="2023-05-12T15:05:11.735" v="9962"/>
          <ac:spMkLst>
            <pc:docMk/>
            <pc:sldMk cId="3453166227" sldId="2147479140"/>
            <ac:spMk id="43" creationId="{4FEFF2AF-26FA-C170-3A2E-3ADBB7E76033}"/>
          </ac:spMkLst>
        </pc:spChg>
        <pc:spChg chg="mod">
          <ac:chgData name="Marco Parenzan" userId="a83bbb23f3e251dc" providerId="LiveId" clId="{E131F829-1BE3-46C4-B92E-55F072A92371}" dt="2023-05-12T15:05:11.735" v="9962"/>
          <ac:spMkLst>
            <pc:docMk/>
            <pc:sldMk cId="3453166227" sldId="2147479140"/>
            <ac:spMk id="44" creationId="{E973C8D1-A39D-77B6-6E52-BC80C3B2587F}"/>
          </ac:spMkLst>
        </pc:spChg>
        <pc:spChg chg="mod">
          <ac:chgData name="Marco Parenzan" userId="a83bbb23f3e251dc" providerId="LiveId" clId="{E131F829-1BE3-46C4-B92E-55F072A92371}" dt="2023-05-12T15:05:11.735" v="9962"/>
          <ac:spMkLst>
            <pc:docMk/>
            <pc:sldMk cId="3453166227" sldId="2147479140"/>
            <ac:spMk id="46" creationId="{61045C07-B19E-04D2-D1C7-7EC3219E8099}"/>
          </ac:spMkLst>
        </pc:spChg>
        <pc:spChg chg="mod">
          <ac:chgData name="Marco Parenzan" userId="a83bbb23f3e251dc" providerId="LiveId" clId="{E131F829-1BE3-46C4-B92E-55F072A92371}" dt="2023-05-12T15:05:11.735" v="9962"/>
          <ac:spMkLst>
            <pc:docMk/>
            <pc:sldMk cId="3453166227" sldId="2147479140"/>
            <ac:spMk id="47" creationId="{71A233C3-4318-74E5-E020-763A9F7ED457}"/>
          </ac:spMkLst>
        </pc:spChg>
        <pc:spChg chg="mod">
          <ac:chgData name="Marco Parenzan" userId="a83bbb23f3e251dc" providerId="LiveId" clId="{E131F829-1BE3-46C4-B92E-55F072A92371}" dt="2023-05-12T15:05:11.735" v="9962"/>
          <ac:spMkLst>
            <pc:docMk/>
            <pc:sldMk cId="3453166227" sldId="2147479140"/>
            <ac:spMk id="49" creationId="{180EB588-179A-B82B-545C-2D493EF51A9E}"/>
          </ac:spMkLst>
        </pc:spChg>
        <pc:spChg chg="mod">
          <ac:chgData name="Marco Parenzan" userId="a83bbb23f3e251dc" providerId="LiveId" clId="{E131F829-1BE3-46C4-B92E-55F072A92371}" dt="2023-05-12T15:05:11.735" v="9962"/>
          <ac:spMkLst>
            <pc:docMk/>
            <pc:sldMk cId="3453166227" sldId="2147479140"/>
            <ac:spMk id="50" creationId="{936D2BAC-2125-12D2-4234-F945A0793DF3}"/>
          </ac:spMkLst>
        </pc:spChg>
        <pc:spChg chg="mod">
          <ac:chgData name="Marco Parenzan" userId="a83bbb23f3e251dc" providerId="LiveId" clId="{E131F829-1BE3-46C4-B92E-55F072A92371}" dt="2023-05-12T15:05:11.735" v="9962"/>
          <ac:spMkLst>
            <pc:docMk/>
            <pc:sldMk cId="3453166227" sldId="2147479140"/>
            <ac:spMk id="51" creationId="{E5D6F258-AED4-563A-A003-484FE6DE8945}"/>
          </ac:spMkLst>
        </pc:spChg>
        <pc:spChg chg="mod">
          <ac:chgData name="Marco Parenzan" userId="a83bbb23f3e251dc" providerId="LiveId" clId="{E131F829-1BE3-46C4-B92E-55F072A92371}" dt="2023-05-12T15:05:11.735" v="9962"/>
          <ac:spMkLst>
            <pc:docMk/>
            <pc:sldMk cId="3453166227" sldId="2147479140"/>
            <ac:spMk id="52" creationId="{FCB6D232-88FD-8593-3C04-189DC6399670}"/>
          </ac:spMkLst>
        </pc:spChg>
        <pc:spChg chg="mod">
          <ac:chgData name="Marco Parenzan" userId="a83bbb23f3e251dc" providerId="LiveId" clId="{E131F829-1BE3-46C4-B92E-55F072A92371}" dt="2023-05-12T15:05:11.735" v="9962"/>
          <ac:spMkLst>
            <pc:docMk/>
            <pc:sldMk cId="3453166227" sldId="2147479140"/>
            <ac:spMk id="53" creationId="{65BFC361-193B-1F59-E627-2ED4D8754DD6}"/>
          </ac:spMkLst>
        </pc:spChg>
        <pc:spChg chg="mod">
          <ac:chgData name="Marco Parenzan" userId="a83bbb23f3e251dc" providerId="LiveId" clId="{E131F829-1BE3-46C4-B92E-55F072A92371}" dt="2023-05-12T15:05:11.735" v="9962"/>
          <ac:spMkLst>
            <pc:docMk/>
            <pc:sldMk cId="3453166227" sldId="2147479140"/>
            <ac:spMk id="54" creationId="{DFEC2174-23DD-D6B9-61BE-9F5650199300}"/>
          </ac:spMkLst>
        </pc:spChg>
        <pc:spChg chg="mod">
          <ac:chgData name="Marco Parenzan" userId="a83bbb23f3e251dc" providerId="LiveId" clId="{E131F829-1BE3-46C4-B92E-55F072A92371}" dt="2023-05-12T15:05:11.735" v="9962"/>
          <ac:spMkLst>
            <pc:docMk/>
            <pc:sldMk cId="3453166227" sldId="2147479140"/>
            <ac:spMk id="55" creationId="{24E6369A-9AE8-4538-E4AB-466458983E06}"/>
          </ac:spMkLst>
        </pc:spChg>
        <pc:spChg chg="mod">
          <ac:chgData name="Marco Parenzan" userId="a83bbb23f3e251dc" providerId="LiveId" clId="{E131F829-1BE3-46C4-B92E-55F072A92371}" dt="2023-05-12T15:05:11.735" v="9962"/>
          <ac:spMkLst>
            <pc:docMk/>
            <pc:sldMk cId="3453166227" sldId="2147479140"/>
            <ac:spMk id="56" creationId="{CF158D83-2FC2-B3DF-AE75-8BBBD234523D}"/>
          </ac:spMkLst>
        </pc:spChg>
        <pc:spChg chg="mod">
          <ac:chgData name="Marco Parenzan" userId="a83bbb23f3e251dc" providerId="LiveId" clId="{E131F829-1BE3-46C4-B92E-55F072A92371}" dt="2023-05-12T15:05:11.735" v="9962"/>
          <ac:spMkLst>
            <pc:docMk/>
            <pc:sldMk cId="3453166227" sldId="2147479140"/>
            <ac:spMk id="57" creationId="{71E6159C-B012-0E31-CEA9-6D6894B79EF1}"/>
          </ac:spMkLst>
        </pc:spChg>
        <pc:spChg chg="mod">
          <ac:chgData name="Marco Parenzan" userId="a83bbb23f3e251dc" providerId="LiveId" clId="{E131F829-1BE3-46C4-B92E-55F072A92371}" dt="2023-05-12T15:05:11.735" v="9962"/>
          <ac:spMkLst>
            <pc:docMk/>
            <pc:sldMk cId="3453166227" sldId="2147479140"/>
            <ac:spMk id="58" creationId="{3C77AAB7-4621-8CD8-5190-ED0058CE9A8E}"/>
          </ac:spMkLst>
        </pc:spChg>
        <pc:spChg chg="mod">
          <ac:chgData name="Marco Parenzan" userId="a83bbb23f3e251dc" providerId="LiveId" clId="{E131F829-1BE3-46C4-B92E-55F072A92371}" dt="2023-05-12T15:05:11.735" v="9962"/>
          <ac:spMkLst>
            <pc:docMk/>
            <pc:sldMk cId="3453166227" sldId="2147479140"/>
            <ac:spMk id="59" creationId="{7B07AC7F-82B0-C590-BE9F-BE067064596A}"/>
          </ac:spMkLst>
        </pc:spChg>
        <pc:spChg chg="mod">
          <ac:chgData name="Marco Parenzan" userId="a83bbb23f3e251dc" providerId="LiveId" clId="{E131F829-1BE3-46C4-B92E-55F072A92371}" dt="2023-05-12T15:05:11.735" v="9962"/>
          <ac:spMkLst>
            <pc:docMk/>
            <pc:sldMk cId="3453166227" sldId="2147479140"/>
            <ac:spMk id="60" creationId="{08299B74-3C5F-A8D2-8B38-767643575887}"/>
          </ac:spMkLst>
        </pc:spChg>
        <pc:spChg chg="mod">
          <ac:chgData name="Marco Parenzan" userId="a83bbb23f3e251dc" providerId="LiveId" clId="{E131F829-1BE3-46C4-B92E-55F072A92371}" dt="2023-05-12T15:05:11.735" v="9962"/>
          <ac:spMkLst>
            <pc:docMk/>
            <pc:sldMk cId="3453166227" sldId="2147479140"/>
            <ac:spMk id="61" creationId="{630C5D76-A0C5-F482-8AD7-F2C21A635AD6}"/>
          </ac:spMkLst>
        </pc:spChg>
        <pc:spChg chg="mod">
          <ac:chgData name="Marco Parenzan" userId="a83bbb23f3e251dc" providerId="LiveId" clId="{E131F829-1BE3-46C4-B92E-55F072A92371}" dt="2023-05-12T15:05:11.735" v="9962"/>
          <ac:spMkLst>
            <pc:docMk/>
            <pc:sldMk cId="3453166227" sldId="2147479140"/>
            <ac:spMk id="62" creationId="{4CF37063-324E-9E67-5DE7-A5625C758077}"/>
          </ac:spMkLst>
        </pc:spChg>
        <pc:spChg chg="mod">
          <ac:chgData name="Marco Parenzan" userId="a83bbb23f3e251dc" providerId="LiveId" clId="{E131F829-1BE3-46C4-B92E-55F072A92371}" dt="2023-05-12T15:05:11.735" v="9962"/>
          <ac:spMkLst>
            <pc:docMk/>
            <pc:sldMk cId="3453166227" sldId="2147479140"/>
            <ac:spMk id="63" creationId="{E127BA4B-3A2A-5EAB-FAE2-7885187E0C7A}"/>
          </ac:spMkLst>
        </pc:spChg>
        <pc:spChg chg="mod">
          <ac:chgData name="Marco Parenzan" userId="a83bbb23f3e251dc" providerId="LiveId" clId="{E131F829-1BE3-46C4-B92E-55F072A92371}" dt="2023-05-12T15:05:11.735" v="9962"/>
          <ac:spMkLst>
            <pc:docMk/>
            <pc:sldMk cId="3453166227" sldId="2147479140"/>
            <ac:spMk id="64" creationId="{17512195-B1AF-7C84-B39C-F6118C6EBCA4}"/>
          </ac:spMkLst>
        </pc:spChg>
        <pc:spChg chg="mod">
          <ac:chgData name="Marco Parenzan" userId="a83bbb23f3e251dc" providerId="LiveId" clId="{E131F829-1BE3-46C4-B92E-55F072A92371}" dt="2023-05-12T15:05:11.735" v="9962"/>
          <ac:spMkLst>
            <pc:docMk/>
            <pc:sldMk cId="3453166227" sldId="2147479140"/>
            <ac:spMk id="66" creationId="{19542BEE-9FE0-032D-3C14-E6587D1A3ABF}"/>
          </ac:spMkLst>
        </pc:spChg>
        <pc:spChg chg="mod">
          <ac:chgData name="Marco Parenzan" userId="a83bbb23f3e251dc" providerId="LiveId" clId="{E131F829-1BE3-46C4-B92E-55F072A92371}" dt="2023-05-12T15:05:11.735" v="9962"/>
          <ac:spMkLst>
            <pc:docMk/>
            <pc:sldMk cId="3453166227" sldId="2147479140"/>
            <ac:spMk id="67" creationId="{90BAD6F9-2254-38EB-83C9-9942C99334BA}"/>
          </ac:spMkLst>
        </pc:spChg>
        <pc:spChg chg="mod">
          <ac:chgData name="Marco Parenzan" userId="a83bbb23f3e251dc" providerId="LiveId" clId="{E131F829-1BE3-46C4-B92E-55F072A92371}" dt="2023-05-12T15:05:11.735" v="9962"/>
          <ac:spMkLst>
            <pc:docMk/>
            <pc:sldMk cId="3453166227" sldId="2147479140"/>
            <ac:spMk id="69" creationId="{A0304DC8-F6D2-C383-2114-48DAA5F924BA}"/>
          </ac:spMkLst>
        </pc:spChg>
        <pc:spChg chg="mod">
          <ac:chgData name="Marco Parenzan" userId="a83bbb23f3e251dc" providerId="LiveId" clId="{E131F829-1BE3-46C4-B92E-55F072A92371}" dt="2023-05-12T15:05:11.735" v="9962"/>
          <ac:spMkLst>
            <pc:docMk/>
            <pc:sldMk cId="3453166227" sldId="2147479140"/>
            <ac:spMk id="70" creationId="{9B68E6BE-70B0-5B82-9612-01AEEDCAF2EC}"/>
          </ac:spMkLst>
        </pc:spChg>
        <pc:spChg chg="mod">
          <ac:chgData name="Marco Parenzan" userId="a83bbb23f3e251dc" providerId="LiveId" clId="{E131F829-1BE3-46C4-B92E-55F072A92371}" dt="2023-05-12T15:05:14.844" v="9963" actId="207"/>
          <ac:spMkLst>
            <pc:docMk/>
            <pc:sldMk cId="3453166227" sldId="2147479140"/>
            <ac:spMk id="73" creationId="{96AB1353-8A84-97FF-01DA-75FDAF2D148C}"/>
          </ac:spMkLst>
        </pc:spChg>
        <pc:grpChg chg="add mod">
          <ac:chgData name="Marco Parenzan" userId="a83bbb23f3e251dc" providerId="LiveId" clId="{E131F829-1BE3-46C4-B92E-55F072A92371}" dt="2023-05-12T15:05:14.844" v="9963" actId="207"/>
          <ac:grpSpMkLst>
            <pc:docMk/>
            <pc:sldMk cId="3453166227" sldId="2147479140"/>
            <ac:grpSpMk id="4" creationId="{7D3DAD30-ADAD-49BB-8E90-C5B7B9168511}"/>
          </ac:grpSpMkLst>
        </pc:grpChg>
        <pc:grpChg chg="add mod">
          <ac:chgData name="Marco Parenzan" userId="a83bbb23f3e251dc" providerId="LiveId" clId="{E131F829-1BE3-46C4-B92E-55F072A92371}" dt="2023-05-12T15:05:14.844" v="9963" actId="207"/>
          <ac:grpSpMkLst>
            <pc:docMk/>
            <pc:sldMk cId="3453166227" sldId="2147479140"/>
            <ac:grpSpMk id="12" creationId="{03D01A1C-F3AA-C830-0C4D-B93BAE982451}"/>
          </ac:grpSpMkLst>
        </pc:grpChg>
        <pc:grpChg chg="add mod">
          <ac:chgData name="Marco Parenzan" userId="a83bbb23f3e251dc" providerId="LiveId" clId="{E131F829-1BE3-46C4-B92E-55F072A92371}" dt="2023-05-12T15:05:14.844" v="9963" actId="207"/>
          <ac:grpSpMkLst>
            <pc:docMk/>
            <pc:sldMk cId="3453166227" sldId="2147479140"/>
            <ac:grpSpMk id="16" creationId="{F3CBAC5C-8E75-076E-9BB4-F58B43314E62}"/>
          </ac:grpSpMkLst>
        </pc:grpChg>
        <pc:grpChg chg="add mod">
          <ac:chgData name="Marco Parenzan" userId="a83bbb23f3e251dc" providerId="LiveId" clId="{E131F829-1BE3-46C4-B92E-55F072A92371}" dt="2023-05-12T15:05:14.844" v="9963" actId="207"/>
          <ac:grpSpMkLst>
            <pc:docMk/>
            <pc:sldMk cId="3453166227" sldId="2147479140"/>
            <ac:grpSpMk id="20" creationId="{12E81EF6-B8EA-9FCD-3E77-33633F41127F}"/>
          </ac:grpSpMkLst>
        </pc:grpChg>
        <pc:grpChg chg="add mod">
          <ac:chgData name="Marco Parenzan" userId="a83bbb23f3e251dc" providerId="LiveId" clId="{E131F829-1BE3-46C4-B92E-55F072A92371}" dt="2023-05-12T15:05:14.844" v="9963" actId="207"/>
          <ac:grpSpMkLst>
            <pc:docMk/>
            <pc:sldMk cId="3453166227" sldId="2147479140"/>
            <ac:grpSpMk id="24" creationId="{76979471-1993-119D-89F9-85D57690C7E0}"/>
          </ac:grpSpMkLst>
        </pc:grpChg>
        <pc:grpChg chg="mod">
          <ac:chgData name="Marco Parenzan" userId="a83bbb23f3e251dc" providerId="LiveId" clId="{E131F829-1BE3-46C4-B92E-55F072A92371}" dt="2023-05-12T15:05:11.735" v="9962"/>
          <ac:grpSpMkLst>
            <pc:docMk/>
            <pc:sldMk cId="3453166227" sldId="2147479140"/>
            <ac:grpSpMk id="27" creationId="{A32E3CDB-1B5F-5247-A665-65244CB6A3B0}"/>
          </ac:grpSpMkLst>
        </pc:grpChg>
        <pc:grpChg chg="add mod">
          <ac:chgData name="Marco Parenzan" userId="a83bbb23f3e251dc" providerId="LiveId" clId="{E131F829-1BE3-46C4-B92E-55F072A92371}" dt="2023-05-12T15:05:14.844" v="9963" actId="207"/>
          <ac:grpSpMkLst>
            <pc:docMk/>
            <pc:sldMk cId="3453166227" sldId="2147479140"/>
            <ac:grpSpMk id="38" creationId="{D2CE3F2D-55CA-126E-B144-F2055455CAE7}"/>
          </ac:grpSpMkLst>
        </pc:grpChg>
        <pc:grpChg chg="mod">
          <ac:chgData name="Marco Parenzan" userId="a83bbb23f3e251dc" providerId="LiveId" clId="{E131F829-1BE3-46C4-B92E-55F072A92371}" dt="2023-05-12T15:05:11.735" v="9962"/>
          <ac:grpSpMkLst>
            <pc:docMk/>
            <pc:sldMk cId="3453166227" sldId="2147479140"/>
            <ac:grpSpMk id="41" creationId="{9AAFBF1E-32E4-9237-84FD-5E2262FA79C0}"/>
          </ac:grpSpMkLst>
        </pc:grpChg>
        <pc:grpChg chg="add mod">
          <ac:chgData name="Marco Parenzan" userId="a83bbb23f3e251dc" providerId="LiveId" clId="{E131F829-1BE3-46C4-B92E-55F072A92371}" dt="2023-05-12T15:05:14.844" v="9963" actId="207"/>
          <ac:grpSpMkLst>
            <pc:docMk/>
            <pc:sldMk cId="3453166227" sldId="2147479140"/>
            <ac:grpSpMk id="45" creationId="{046CC04E-0204-99E6-F83D-B4273E4BCE4C}"/>
          </ac:grpSpMkLst>
        </pc:grpChg>
        <pc:grpChg chg="mod">
          <ac:chgData name="Marco Parenzan" userId="a83bbb23f3e251dc" providerId="LiveId" clId="{E131F829-1BE3-46C4-B92E-55F072A92371}" dt="2023-05-12T15:05:11.735" v="9962"/>
          <ac:grpSpMkLst>
            <pc:docMk/>
            <pc:sldMk cId="3453166227" sldId="2147479140"/>
            <ac:grpSpMk id="48" creationId="{812091DA-6E21-E894-2DD6-8138DDCD29AF}"/>
          </ac:grpSpMkLst>
        </pc:grpChg>
        <pc:grpChg chg="add mod">
          <ac:chgData name="Marco Parenzan" userId="a83bbb23f3e251dc" providerId="LiveId" clId="{E131F829-1BE3-46C4-B92E-55F072A92371}" dt="2023-05-12T15:05:14.844" v="9963" actId="207"/>
          <ac:grpSpMkLst>
            <pc:docMk/>
            <pc:sldMk cId="3453166227" sldId="2147479140"/>
            <ac:grpSpMk id="65" creationId="{F41266D5-9EEE-5545-2139-B4BCB2603607}"/>
          </ac:grpSpMkLst>
        </pc:grpChg>
        <pc:grpChg chg="mod">
          <ac:chgData name="Marco Parenzan" userId="a83bbb23f3e251dc" providerId="LiveId" clId="{E131F829-1BE3-46C4-B92E-55F072A92371}" dt="2023-05-12T15:05:11.735" v="9962"/>
          <ac:grpSpMkLst>
            <pc:docMk/>
            <pc:sldMk cId="3453166227" sldId="2147479140"/>
            <ac:grpSpMk id="68" creationId="{68E159E4-D110-0077-BD21-4E52B717689D}"/>
          </ac:grpSpMkLst>
        </pc:grpChg>
        <pc:grpChg chg="add mod">
          <ac:chgData name="Marco Parenzan" userId="a83bbb23f3e251dc" providerId="LiveId" clId="{E131F829-1BE3-46C4-B92E-55F072A92371}" dt="2023-05-12T15:05:14.844" v="9963" actId="207"/>
          <ac:grpSpMkLst>
            <pc:docMk/>
            <pc:sldMk cId="3453166227" sldId="2147479140"/>
            <ac:grpSpMk id="72" creationId="{755032D4-30B7-582C-332D-D924230BC183}"/>
          </ac:grpSpMkLst>
        </pc:grpChg>
        <pc:picChg chg="mod">
          <ac:chgData name="Marco Parenzan" userId="a83bbb23f3e251dc" providerId="LiveId" clId="{E131F829-1BE3-46C4-B92E-55F072A92371}" dt="2023-05-12T15:05:11.735" v="9962"/>
          <ac:picMkLst>
            <pc:docMk/>
            <pc:sldMk cId="3453166227" sldId="2147479140"/>
            <ac:picMk id="6" creationId="{97FA413C-0E42-CA67-9448-ECBD914DFE2B}"/>
          </ac:picMkLst>
        </pc:picChg>
        <pc:picChg chg="mod">
          <ac:chgData name="Marco Parenzan" userId="a83bbb23f3e251dc" providerId="LiveId" clId="{E131F829-1BE3-46C4-B92E-55F072A92371}" dt="2023-05-12T15:05:11.735" v="9962"/>
          <ac:picMkLst>
            <pc:docMk/>
            <pc:sldMk cId="3453166227" sldId="2147479140"/>
            <ac:picMk id="14" creationId="{FF6CC1CF-5831-DFBC-8481-65E0BC5FEF93}"/>
          </ac:picMkLst>
        </pc:picChg>
        <pc:picChg chg="mod">
          <ac:chgData name="Marco Parenzan" userId="a83bbb23f3e251dc" providerId="LiveId" clId="{E131F829-1BE3-46C4-B92E-55F072A92371}" dt="2023-05-12T15:05:11.735" v="9962"/>
          <ac:picMkLst>
            <pc:docMk/>
            <pc:sldMk cId="3453166227" sldId="2147479140"/>
            <ac:picMk id="18" creationId="{D9706B8D-24C0-16AD-7BD5-E12725402EBA}"/>
          </ac:picMkLst>
        </pc:picChg>
        <pc:picChg chg="mod">
          <ac:chgData name="Marco Parenzan" userId="a83bbb23f3e251dc" providerId="LiveId" clId="{E131F829-1BE3-46C4-B92E-55F072A92371}" dt="2023-05-12T15:05:11.735" v="9962"/>
          <ac:picMkLst>
            <pc:docMk/>
            <pc:sldMk cId="3453166227" sldId="2147479140"/>
            <ac:picMk id="22" creationId="{3EE99A5C-907B-5B8B-F10E-7F58E926D129}"/>
          </ac:picMkLst>
        </pc:picChg>
        <pc:picChg chg="mod">
          <ac:chgData name="Marco Parenzan" userId="a83bbb23f3e251dc" providerId="LiveId" clId="{E131F829-1BE3-46C4-B92E-55F072A92371}" dt="2023-05-12T15:05:14.844" v="9963" actId="207"/>
          <ac:picMkLst>
            <pc:docMk/>
            <pc:sldMk cId="3453166227" sldId="2147479140"/>
            <ac:picMk id="74" creationId="{7D0AF5FD-ABFE-D872-8870-E5FDFB7BE0A6}"/>
          </ac:picMkLst>
        </pc:picChg>
        <pc:cxnChg chg="add mod">
          <ac:chgData name="Marco Parenzan" userId="a83bbb23f3e251dc" providerId="LiveId" clId="{E131F829-1BE3-46C4-B92E-55F072A92371}" dt="2023-05-12T15:05:14.844" v="9963" actId="207"/>
          <ac:cxnSpMkLst>
            <pc:docMk/>
            <pc:sldMk cId="3453166227" sldId="2147479140"/>
            <ac:cxnSpMk id="71" creationId="{90D4081E-9976-C56D-AAB7-6EB3748778CB}"/>
          </ac:cxnSpMkLst>
        </pc:cxnChg>
      </pc:sldChg>
      <pc:sldChg chg="addSp delSp modSp new mod modClrScheme modAnim chgLayout">
        <pc:chgData name="Marco Parenzan" userId="a83bbb23f3e251dc" providerId="LiveId" clId="{E131F829-1BE3-46C4-B92E-55F072A92371}" dt="2023-05-12T19:32:04.366" v="11238" actId="20577"/>
        <pc:sldMkLst>
          <pc:docMk/>
          <pc:sldMk cId="3226741575" sldId="2147479141"/>
        </pc:sldMkLst>
        <pc:spChg chg="del mod ord">
          <ac:chgData name="Marco Parenzan" userId="a83bbb23f3e251dc" providerId="LiveId" clId="{E131F829-1BE3-46C4-B92E-55F072A92371}" dt="2023-05-12T15:24:10.765" v="10080" actId="700"/>
          <ac:spMkLst>
            <pc:docMk/>
            <pc:sldMk cId="3226741575" sldId="2147479141"/>
            <ac:spMk id="2" creationId="{4D8C662E-AC36-45B1-C05B-ABF24CEEF2BF}"/>
          </ac:spMkLst>
        </pc:spChg>
        <pc:spChg chg="add mod ord">
          <ac:chgData name="Marco Parenzan" userId="a83bbb23f3e251dc" providerId="LiveId" clId="{E131F829-1BE3-46C4-B92E-55F072A92371}" dt="2023-05-12T15:28:18.878" v="10694" actId="20577"/>
          <ac:spMkLst>
            <pc:docMk/>
            <pc:sldMk cId="3226741575" sldId="2147479141"/>
            <ac:spMk id="3" creationId="{D8DBE20B-AB7F-E938-2E13-F08EEBD1CEE2}"/>
          </ac:spMkLst>
        </pc:spChg>
        <pc:spChg chg="add mod ord">
          <ac:chgData name="Marco Parenzan" userId="a83bbb23f3e251dc" providerId="LiveId" clId="{E131F829-1BE3-46C4-B92E-55F072A92371}" dt="2023-05-12T19:32:04.366" v="11238" actId="20577"/>
          <ac:spMkLst>
            <pc:docMk/>
            <pc:sldMk cId="3226741575" sldId="2147479141"/>
            <ac:spMk id="4" creationId="{BC13FA93-B252-C5CE-FA5C-AB0CFE438683}"/>
          </ac:spMkLst>
        </pc:spChg>
      </pc:sldChg>
      <pc:sldChg chg="del">
        <pc:chgData name="Marco Parenzan" userId="a83bbb23f3e251dc" providerId="LiveId" clId="{E131F829-1BE3-46C4-B92E-55F072A92371}" dt="2023-05-12T14:34:27.927" v="9335"/>
        <pc:sldMkLst>
          <pc:docMk/>
          <pc:sldMk cId="4142355422" sldId="2147479163"/>
        </pc:sldMkLst>
      </pc:sldChg>
      <pc:sldMasterChg chg="delSldLayout modSldLayout">
        <pc:chgData name="Marco Parenzan" userId="a83bbb23f3e251dc" providerId="LiveId" clId="{E131F829-1BE3-46C4-B92E-55F072A92371}" dt="2023-05-12T15:36:47.356" v="10934" actId="2696"/>
        <pc:sldMasterMkLst>
          <pc:docMk/>
          <pc:sldMasterMk cId="2127140133" sldId="2147483648"/>
        </pc:sldMasterMkLst>
        <pc:sldLayoutChg chg="del">
          <pc:chgData name="Marco Parenzan" userId="a83bbb23f3e251dc" providerId="LiveId" clId="{E131F829-1BE3-46C4-B92E-55F072A92371}" dt="2023-05-12T15:36:46.541" v="10932" actId="2696"/>
          <pc:sldLayoutMkLst>
            <pc:docMk/>
            <pc:sldMasterMk cId="2127140133" sldId="2147483648"/>
            <pc:sldLayoutMk cId="1697803228" sldId="2147483653"/>
          </pc:sldLayoutMkLst>
        </pc:sldLayoutChg>
        <pc:sldLayoutChg chg="del">
          <pc:chgData name="Marco Parenzan" userId="a83bbb23f3e251dc" providerId="LiveId" clId="{E131F829-1BE3-46C4-B92E-55F072A92371}" dt="2023-05-12T15:36:46.812" v="10933" actId="2696"/>
          <pc:sldLayoutMkLst>
            <pc:docMk/>
            <pc:sldMasterMk cId="2127140133" sldId="2147483648"/>
            <pc:sldLayoutMk cId="2816224377" sldId="2147483655"/>
          </pc:sldLayoutMkLst>
        </pc:sldLayoutChg>
        <pc:sldLayoutChg chg="del">
          <pc:chgData name="Marco Parenzan" userId="a83bbb23f3e251dc" providerId="LiveId" clId="{E131F829-1BE3-46C4-B92E-55F072A92371}" dt="2023-05-12T15:35:43.071" v="10767" actId="2696"/>
          <pc:sldLayoutMkLst>
            <pc:docMk/>
            <pc:sldMasterMk cId="2127140133" sldId="2147483648"/>
            <pc:sldLayoutMk cId="2293871825" sldId="2147483656"/>
          </pc:sldLayoutMkLst>
        </pc:sldLayoutChg>
        <pc:sldLayoutChg chg="del">
          <pc:chgData name="Marco Parenzan" userId="a83bbb23f3e251dc" providerId="LiveId" clId="{E131F829-1BE3-46C4-B92E-55F072A92371}" dt="2023-05-12T15:35:43.317" v="10768" actId="2696"/>
          <pc:sldLayoutMkLst>
            <pc:docMk/>
            <pc:sldMasterMk cId="2127140133" sldId="2147483648"/>
            <pc:sldLayoutMk cId="2224532369" sldId="2147483657"/>
          </pc:sldLayoutMkLst>
        </pc:sldLayoutChg>
        <pc:sldLayoutChg chg="del">
          <pc:chgData name="Marco Parenzan" userId="a83bbb23f3e251dc" providerId="LiveId" clId="{E131F829-1BE3-46C4-B92E-55F072A92371}" dt="2023-05-12T15:35:43.979" v="10769" actId="2696"/>
          <pc:sldLayoutMkLst>
            <pc:docMk/>
            <pc:sldMasterMk cId="2127140133" sldId="2147483648"/>
            <pc:sldLayoutMk cId="1330192664" sldId="2147483658"/>
          </pc:sldLayoutMkLst>
        </pc:sldLayoutChg>
        <pc:sldLayoutChg chg="del">
          <pc:chgData name="Marco Parenzan" userId="a83bbb23f3e251dc" providerId="LiveId" clId="{E131F829-1BE3-46C4-B92E-55F072A92371}" dt="2023-05-12T15:35:44.549" v="10770" actId="2696"/>
          <pc:sldLayoutMkLst>
            <pc:docMk/>
            <pc:sldMasterMk cId="2127140133" sldId="2147483648"/>
            <pc:sldLayoutMk cId="2118422048" sldId="2147483659"/>
          </pc:sldLayoutMkLst>
        </pc:sldLayoutChg>
        <pc:sldLayoutChg chg="del">
          <pc:chgData name="Marco Parenzan" userId="a83bbb23f3e251dc" providerId="LiveId" clId="{E131F829-1BE3-46C4-B92E-55F072A92371}" dt="2023-05-12T15:35:46.784" v="10771" actId="2696"/>
          <pc:sldLayoutMkLst>
            <pc:docMk/>
            <pc:sldMasterMk cId="2127140133" sldId="2147483648"/>
            <pc:sldLayoutMk cId="776664419" sldId="2147483661"/>
          </pc:sldLayoutMkLst>
        </pc:sldLayoutChg>
        <pc:sldLayoutChg chg="del">
          <pc:chgData name="Marco Parenzan" userId="a83bbb23f3e251dc" providerId="LiveId" clId="{E131F829-1BE3-46C4-B92E-55F072A92371}" dt="2023-05-12T15:36:47.356" v="10934" actId="2696"/>
          <pc:sldLayoutMkLst>
            <pc:docMk/>
            <pc:sldMasterMk cId="2127140133" sldId="2147483648"/>
            <pc:sldLayoutMk cId="2558272467" sldId="2147483665"/>
          </pc:sldLayoutMkLst>
        </pc:sldLayoutChg>
        <pc:sldLayoutChg chg="del">
          <pc:chgData name="Marco Parenzan" userId="a83bbb23f3e251dc" providerId="LiveId" clId="{E131F829-1BE3-46C4-B92E-55F072A92371}" dt="2023-05-12T15:35:49.589" v="10772" actId="2696"/>
          <pc:sldLayoutMkLst>
            <pc:docMk/>
            <pc:sldMasterMk cId="2127140133" sldId="2147483648"/>
            <pc:sldLayoutMk cId="4079647180" sldId="2147483666"/>
          </pc:sldLayoutMkLst>
        </pc:sldLayoutChg>
        <pc:sldLayoutChg chg="del modTransition">
          <pc:chgData name="Marco Parenzan" userId="a83bbb23f3e251dc" providerId="LiveId" clId="{E131F829-1BE3-46C4-B92E-55F072A92371}" dt="2023-05-12T15:35:52.652" v="10773" actId="2696"/>
          <pc:sldLayoutMkLst>
            <pc:docMk/>
            <pc:sldMasterMk cId="2127140133" sldId="2147483648"/>
            <pc:sldLayoutMk cId="2732707837" sldId="2147483817"/>
          </pc:sldLayoutMkLst>
        </pc:sldLayoutChg>
        <pc:sldLayoutChg chg="del modTransition">
          <pc:chgData name="Marco Parenzan" userId="a83bbb23f3e251dc" providerId="LiveId" clId="{E131F829-1BE3-46C4-B92E-55F072A92371}" dt="2023-05-12T15:35:52.813" v="10774" actId="2696"/>
          <pc:sldLayoutMkLst>
            <pc:docMk/>
            <pc:sldMasterMk cId="2127140133" sldId="2147483648"/>
            <pc:sldLayoutMk cId="907799319" sldId="2147483818"/>
          </pc:sldLayoutMkLst>
        </pc:sldLayoutChg>
        <pc:sldLayoutChg chg="del modTransition">
          <pc:chgData name="Marco Parenzan" userId="a83bbb23f3e251dc" providerId="LiveId" clId="{E131F829-1BE3-46C4-B92E-55F072A92371}" dt="2023-05-12T15:35:52.975" v="10775" actId="2696"/>
          <pc:sldLayoutMkLst>
            <pc:docMk/>
            <pc:sldMasterMk cId="2127140133" sldId="2147483648"/>
            <pc:sldLayoutMk cId="2293125736" sldId="2147483819"/>
          </pc:sldLayoutMkLst>
        </pc:sldLayoutChg>
        <pc:sldLayoutChg chg="del modTransition">
          <pc:chgData name="Marco Parenzan" userId="a83bbb23f3e251dc" providerId="LiveId" clId="{E131F829-1BE3-46C4-B92E-55F072A92371}" dt="2023-05-12T15:35:53.302" v="10776" actId="2696"/>
          <pc:sldLayoutMkLst>
            <pc:docMk/>
            <pc:sldMasterMk cId="2127140133" sldId="2147483648"/>
            <pc:sldLayoutMk cId="1772213173" sldId="2147483820"/>
          </pc:sldLayoutMkLst>
        </pc:sldLayoutChg>
        <pc:sldLayoutChg chg="del modTransition">
          <pc:chgData name="Marco Parenzan" userId="a83bbb23f3e251dc" providerId="LiveId" clId="{E131F829-1BE3-46C4-B92E-55F072A92371}" dt="2023-05-12T15:35:53.485" v="10777" actId="2696"/>
          <pc:sldLayoutMkLst>
            <pc:docMk/>
            <pc:sldMasterMk cId="2127140133" sldId="2147483648"/>
            <pc:sldLayoutMk cId="4027707979" sldId="2147483821"/>
          </pc:sldLayoutMkLst>
        </pc:sldLayoutChg>
        <pc:sldLayoutChg chg="del modTransition">
          <pc:chgData name="Marco Parenzan" userId="a83bbb23f3e251dc" providerId="LiveId" clId="{E131F829-1BE3-46C4-B92E-55F072A92371}" dt="2023-05-12T15:35:53.671" v="10778" actId="2696"/>
          <pc:sldLayoutMkLst>
            <pc:docMk/>
            <pc:sldMasterMk cId="2127140133" sldId="2147483648"/>
            <pc:sldLayoutMk cId="980290489" sldId="2147483822"/>
          </pc:sldLayoutMkLst>
        </pc:sldLayoutChg>
        <pc:sldLayoutChg chg="del modTransition">
          <pc:chgData name="Marco Parenzan" userId="a83bbb23f3e251dc" providerId="LiveId" clId="{E131F829-1BE3-46C4-B92E-55F072A92371}" dt="2023-05-12T15:35:53.833" v="10779" actId="2696"/>
          <pc:sldLayoutMkLst>
            <pc:docMk/>
            <pc:sldMasterMk cId="2127140133" sldId="2147483648"/>
            <pc:sldLayoutMk cId="1947223149" sldId="2147483823"/>
          </pc:sldLayoutMkLst>
        </pc:sldLayoutChg>
        <pc:sldLayoutChg chg="del modTransition">
          <pc:chgData name="Marco Parenzan" userId="a83bbb23f3e251dc" providerId="LiveId" clId="{E131F829-1BE3-46C4-B92E-55F072A92371}" dt="2023-05-12T15:35:53.988" v="10780" actId="2696"/>
          <pc:sldLayoutMkLst>
            <pc:docMk/>
            <pc:sldMasterMk cId="2127140133" sldId="2147483648"/>
            <pc:sldLayoutMk cId="4201697865" sldId="2147483824"/>
          </pc:sldLayoutMkLst>
        </pc:sldLayoutChg>
        <pc:sldLayoutChg chg="del modTransition">
          <pc:chgData name="Marco Parenzan" userId="a83bbb23f3e251dc" providerId="LiveId" clId="{E131F829-1BE3-46C4-B92E-55F072A92371}" dt="2023-05-12T15:35:54.134" v="10781" actId="2696"/>
          <pc:sldLayoutMkLst>
            <pc:docMk/>
            <pc:sldMasterMk cId="2127140133" sldId="2147483648"/>
            <pc:sldLayoutMk cId="375177023" sldId="2147483825"/>
          </pc:sldLayoutMkLst>
        </pc:sldLayoutChg>
        <pc:sldLayoutChg chg="del modTransition">
          <pc:chgData name="Marco Parenzan" userId="a83bbb23f3e251dc" providerId="LiveId" clId="{E131F829-1BE3-46C4-B92E-55F072A92371}" dt="2023-05-12T15:35:54.279" v="10782" actId="2696"/>
          <pc:sldLayoutMkLst>
            <pc:docMk/>
            <pc:sldMasterMk cId="2127140133" sldId="2147483648"/>
            <pc:sldLayoutMk cId="2489951345" sldId="2147483826"/>
          </pc:sldLayoutMkLst>
        </pc:sldLayoutChg>
        <pc:sldLayoutChg chg="del modTransition">
          <pc:chgData name="Marco Parenzan" userId="a83bbb23f3e251dc" providerId="LiveId" clId="{E131F829-1BE3-46C4-B92E-55F072A92371}" dt="2023-05-12T15:35:54.430" v="10783" actId="2696"/>
          <pc:sldLayoutMkLst>
            <pc:docMk/>
            <pc:sldMasterMk cId="2127140133" sldId="2147483648"/>
            <pc:sldLayoutMk cId="69915201" sldId="2147483827"/>
          </pc:sldLayoutMkLst>
        </pc:sldLayoutChg>
        <pc:sldLayoutChg chg="del modTransition">
          <pc:chgData name="Marco Parenzan" userId="a83bbb23f3e251dc" providerId="LiveId" clId="{E131F829-1BE3-46C4-B92E-55F072A92371}" dt="2023-05-12T15:35:54.566" v="10784" actId="2696"/>
          <pc:sldLayoutMkLst>
            <pc:docMk/>
            <pc:sldMasterMk cId="2127140133" sldId="2147483648"/>
            <pc:sldLayoutMk cId="3416102443" sldId="2147483828"/>
          </pc:sldLayoutMkLst>
        </pc:sldLayoutChg>
        <pc:sldLayoutChg chg="del modTransition">
          <pc:chgData name="Marco Parenzan" userId="a83bbb23f3e251dc" providerId="LiveId" clId="{E131F829-1BE3-46C4-B92E-55F072A92371}" dt="2023-05-12T15:35:54.742" v="10785" actId="2696"/>
          <pc:sldLayoutMkLst>
            <pc:docMk/>
            <pc:sldMasterMk cId="2127140133" sldId="2147483648"/>
            <pc:sldLayoutMk cId="1074693775" sldId="2147483829"/>
          </pc:sldLayoutMkLst>
        </pc:sldLayoutChg>
        <pc:sldLayoutChg chg="del modTransition">
          <pc:chgData name="Marco Parenzan" userId="a83bbb23f3e251dc" providerId="LiveId" clId="{E131F829-1BE3-46C4-B92E-55F072A92371}" dt="2023-05-12T15:35:54.901" v="10786" actId="2696"/>
          <pc:sldLayoutMkLst>
            <pc:docMk/>
            <pc:sldMasterMk cId="2127140133" sldId="2147483648"/>
            <pc:sldLayoutMk cId="3307646059" sldId="2147483830"/>
          </pc:sldLayoutMkLst>
        </pc:sldLayoutChg>
        <pc:sldLayoutChg chg="del modTransition">
          <pc:chgData name="Marco Parenzan" userId="a83bbb23f3e251dc" providerId="LiveId" clId="{E131F829-1BE3-46C4-B92E-55F072A92371}" dt="2023-05-12T15:35:55.046" v="10787" actId="2696"/>
          <pc:sldLayoutMkLst>
            <pc:docMk/>
            <pc:sldMasterMk cId="2127140133" sldId="2147483648"/>
            <pc:sldLayoutMk cId="2980815451" sldId="2147483831"/>
          </pc:sldLayoutMkLst>
        </pc:sldLayoutChg>
        <pc:sldLayoutChg chg="del modTransition">
          <pc:chgData name="Marco Parenzan" userId="a83bbb23f3e251dc" providerId="LiveId" clId="{E131F829-1BE3-46C4-B92E-55F072A92371}" dt="2023-05-12T15:35:55.204" v="10788" actId="2696"/>
          <pc:sldLayoutMkLst>
            <pc:docMk/>
            <pc:sldMasterMk cId="2127140133" sldId="2147483648"/>
            <pc:sldLayoutMk cId="1705876209" sldId="2147483832"/>
          </pc:sldLayoutMkLst>
        </pc:sldLayoutChg>
        <pc:sldLayoutChg chg="modSp del modTransition">
          <pc:chgData name="Marco Parenzan" userId="a83bbb23f3e251dc" providerId="LiveId" clId="{E131F829-1BE3-46C4-B92E-55F072A92371}" dt="2023-05-12T15:35:55.343" v="10789" actId="2696"/>
          <pc:sldLayoutMkLst>
            <pc:docMk/>
            <pc:sldMasterMk cId="2127140133" sldId="2147483648"/>
            <pc:sldLayoutMk cId="3642816434" sldId="2147483834"/>
          </pc:sldLayoutMkLst>
          <pc:spChg chg="mod">
            <ac:chgData name="Marco Parenzan" userId="a83bbb23f3e251dc" providerId="LiveId" clId="{E131F829-1BE3-46C4-B92E-55F072A92371}" dt="2023-05-12T15:35:31.737" v="10766"/>
            <ac:spMkLst>
              <pc:docMk/>
              <pc:sldMasterMk cId="2127140133" sldId="2147483648"/>
              <pc:sldLayoutMk cId="3642816434" sldId="2147483834"/>
              <ac:spMk id="7" creationId="{4A9461B7-3906-4EB7-B9AC-D6E61034750A}"/>
            </ac:spMkLst>
          </pc:spChg>
          <pc:spChg chg="mod">
            <ac:chgData name="Marco Parenzan" userId="a83bbb23f3e251dc" providerId="LiveId" clId="{E131F829-1BE3-46C4-B92E-55F072A92371}" dt="2023-05-12T15:35:31.737" v="10766"/>
            <ac:spMkLst>
              <pc:docMk/>
              <pc:sldMasterMk cId="2127140133" sldId="2147483648"/>
              <pc:sldLayoutMk cId="3642816434" sldId="2147483834"/>
              <ac:spMk id="8" creationId="{89F0D6C2-F091-43AF-9F55-C43CC1E78CE2}"/>
            </ac:spMkLst>
          </pc:spChg>
        </pc:sldLayoutChg>
        <pc:sldLayoutChg chg="del modTransition">
          <pc:chgData name="Marco Parenzan" userId="a83bbb23f3e251dc" providerId="LiveId" clId="{E131F829-1BE3-46C4-B92E-55F072A92371}" dt="2023-05-12T15:35:55.848" v="10790" actId="2696"/>
          <pc:sldLayoutMkLst>
            <pc:docMk/>
            <pc:sldMasterMk cId="2127140133" sldId="2147483648"/>
            <pc:sldLayoutMk cId="3541291914" sldId="2147483835"/>
          </pc:sldLayoutMkLst>
        </pc:sldLayoutChg>
      </pc:sldMasterChg>
      <pc:sldMasterChg chg="del delSldLayout">
        <pc:chgData name="Marco Parenzan" userId="a83bbb23f3e251dc" providerId="LiveId" clId="{E131F829-1BE3-46C4-B92E-55F072A92371}" dt="2023-05-12T15:35:58.335" v="10858" actId="2696"/>
        <pc:sldMasterMkLst>
          <pc:docMk/>
          <pc:sldMasterMk cId="2075709829" sldId="2147483669"/>
        </pc:sldMasterMkLst>
        <pc:sldLayoutChg chg="del">
          <pc:chgData name="Marco Parenzan" userId="a83bbb23f3e251dc" providerId="LiveId" clId="{E131F829-1BE3-46C4-B92E-55F072A92371}" dt="2023-05-12T15:35:57.736" v="10791" actId="2696"/>
          <pc:sldLayoutMkLst>
            <pc:docMk/>
            <pc:sldMasterMk cId="2075709829" sldId="2147483669"/>
            <pc:sldLayoutMk cId="2654331369" sldId="2147483670"/>
          </pc:sldLayoutMkLst>
        </pc:sldLayoutChg>
        <pc:sldLayoutChg chg="del">
          <pc:chgData name="Marco Parenzan" userId="a83bbb23f3e251dc" providerId="LiveId" clId="{E131F829-1BE3-46C4-B92E-55F072A92371}" dt="2023-05-12T15:35:57.745" v="10792" actId="2696"/>
          <pc:sldLayoutMkLst>
            <pc:docMk/>
            <pc:sldMasterMk cId="2075709829" sldId="2147483669"/>
            <pc:sldLayoutMk cId="1447158467" sldId="2147483671"/>
          </pc:sldLayoutMkLst>
        </pc:sldLayoutChg>
        <pc:sldLayoutChg chg="del">
          <pc:chgData name="Marco Parenzan" userId="a83bbb23f3e251dc" providerId="LiveId" clId="{E131F829-1BE3-46C4-B92E-55F072A92371}" dt="2023-05-12T15:35:57.752" v="10793" actId="2696"/>
          <pc:sldLayoutMkLst>
            <pc:docMk/>
            <pc:sldMasterMk cId="2075709829" sldId="2147483669"/>
            <pc:sldLayoutMk cId="2979136296" sldId="2147483672"/>
          </pc:sldLayoutMkLst>
        </pc:sldLayoutChg>
        <pc:sldLayoutChg chg="del">
          <pc:chgData name="Marco Parenzan" userId="a83bbb23f3e251dc" providerId="LiveId" clId="{E131F829-1BE3-46C4-B92E-55F072A92371}" dt="2023-05-12T15:35:57.760" v="10794" actId="2696"/>
          <pc:sldLayoutMkLst>
            <pc:docMk/>
            <pc:sldMasterMk cId="2075709829" sldId="2147483669"/>
            <pc:sldLayoutMk cId="1678933826" sldId="2147483673"/>
          </pc:sldLayoutMkLst>
        </pc:sldLayoutChg>
        <pc:sldLayoutChg chg="del">
          <pc:chgData name="Marco Parenzan" userId="a83bbb23f3e251dc" providerId="LiveId" clId="{E131F829-1BE3-46C4-B92E-55F072A92371}" dt="2023-05-12T15:35:57.766" v="10795" actId="2696"/>
          <pc:sldLayoutMkLst>
            <pc:docMk/>
            <pc:sldMasterMk cId="2075709829" sldId="2147483669"/>
            <pc:sldLayoutMk cId="3779061364" sldId="2147483674"/>
          </pc:sldLayoutMkLst>
        </pc:sldLayoutChg>
        <pc:sldLayoutChg chg="del">
          <pc:chgData name="Marco Parenzan" userId="a83bbb23f3e251dc" providerId="LiveId" clId="{E131F829-1BE3-46C4-B92E-55F072A92371}" dt="2023-05-12T15:35:57.774" v="10796" actId="2696"/>
          <pc:sldLayoutMkLst>
            <pc:docMk/>
            <pc:sldMasterMk cId="2075709829" sldId="2147483669"/>
            <pc:sldLayoutMk cId="744902858" sldId="2147483675"/>
          </pc:sldLayoutMkLst>
        </pc:sldLayoutChg>
        <pc:sldLayoutChg chg="del">
          <pc:chgData name="Marco Parenzan" userId="a83bbb23f3e251dc" providerId="LiveId" clId="{E131F829-1BE3-46C4-B92E-55F072A92371}" dt="2023-05-12T15:35:57.781" v="10797" actId="2696"/>
          <pc:sldLayoutMkLst>
            <pc:docMk/>
            <pc:sldMasterMk cId="2075709829" sldId="2147483669"/>
            <pc:sldLayoutMk cId="1376514279" sldId="2147483676"/>
          </pc:sldLayoutMkLst>
        </pc:sldLayoutChg>
        <pc:sldLayoutChg chg="del">
          <pc:chgData name="Marco Parenzan" userId="a83bbb23f3e251dc" providerId="LiveId" clId="{E131F829-1BE3-46C4-B92E-55F072A92371}" dt="2023-05-12T15:35:57.787" v="10798" actId="2696"/>
          <pc:sldLayoutMkLst>
            <pc:docMk/>
            <pc:sldMasterMk cId="2075709829" sldId="2147483669"/>
            <pc:sldLayoutMk cId="1740009835" sldId="2147483677"/>
          </pc:sldLayoutMkLst>
        </pc:sldLayoutChg>
        <pc:sldLayoutChg chg="del">
          <pc:chgData name="Marco Parenzan" userId="a83bbb23f3e251dc" providerId="LiveId" clId="{E131F829-1BE3-46C4-B92E-55F072A92371}" dt="2023-05-12T15:35:57.794" v="10799" actId="2696"/>
          <pc:sldLayoutMkLst>
            <pc:docMk/>
            <pc:sldMasterMk cId="2075709829" sldId="2147483669"/>
            <pc:sldLayoutMk cId="639578574" sldId="2147483678"/>
          </pc:sldLayoutMkLst>
        </pc:sldLayoutChg>
        <pc:sldLayoutChg chg="del">
          <pc:chgData name="Marco Parenzan" userId="a83bbb23f3e251dc" providerId="LiveId" clId="{E131F829-1BE3-46C4-B92E-55F072A92371}" dt="2023-05-12T15:35:57.801" v="10800" actId="2696"/>
          <pc:sldLayoutMkLst>
            <pc:docMk/>
            <pc:sldMasterMk cId="2075709829" sldId="2147483669"/>
            <pc:sldLayoutMk cId="2781069516" sldId="2147483679"/>
          </pc:sldLayoutMkLst>
        </pc:sldLayoutChg>
        <pc:sldLayoutChg chg="del">
          <pc:chgData name="Marco Parenzan" userId="a83bbb23f3e251dc" providerId="LiveId" clId="{E131F829-1BE3-46C4-B92E-55F072A92371}" dt="2023-05-12T15:35:57.807" v="10801" actId="2696"/>
          <pc:sldLayoutMkLst>
            <pc:docMk/>
            <pc:sldMasterMk cId="2075709829" sldId="2147483669"/>
            <pc:sldLayoutMk cId="235260352" sldId="2147483680"/>
          </pc:sldLayoutMkLst>
        </pc:sldLayoutChg>
        <pc:sldLayoutChg chg="del">
          <pc:chgData name="Marco Parenzan" userId="a83bbb23f3e251dc" providerId="LiveId" clId="{E131F829-1BE3-46C4-B92E-55F072A92371}" dt="2023-05-12T15:35:57.814" v="10802" actId="2696"/>
          <pc:sldLayoutMkLst>
            <pc:docMk/>
            <pc:sldMasterMk cId="2075709829" sldId="2147483669"/>
            <pc:sldLayoutMk cId="202108208" sldId="2147483681"/>
          </pc:sldLayoutMkLst>
        </pc:sldLayoutChg>
        <pc:sldLayoutChg chg="del">
          <pc:chgData name="Marco Parenzan" userId="a83bbb23f3e251dc" providerId="LiveId" clId="{E131F829-1BE3-46C4-B92E-55F072A92371}" dt="2023-05-12T15:35:57.820" v="10803" actId="2696"/>
          <pc:sldLayoutMkLst>
            <pc:docMk/>
            <pc:sldMasterMk cId="2075709829" sldId="2147483669"/>
            <pc:sldLayoutMk cId="4118276052" sldId="2147483682"/>
          </pc:sldLayoutMkLst>
        </pc:sldLayoutChg>
        <pc:sldLayoutChg chg="del">
          <pc:chgData name="Marco Parenzan" userId="a83bbb23f3e251dc" providerId="LiveId" clId="{E131F829-1BE3-46C4-B92E-55F072A92371}" dt="2023-05-12T15:35:57.829" v="10804" actId="2696"/>
          <pc:sldLayoutMkLst>
            <pc:docMk/>
            <pc:sldMasterMk cId="2075709829" sldId="2147483669"/>
            <pc:sldLayoutMk cId="1296784456" sldId="2147483683"/>
          </pc:sldLayoutMkLst>
        </pc:sldLayoutChg>
        <pc:sldLayoutChg chg="del">
          <pc:chgData name="Marco Parenzan" userId="a83bbb23f3e251dc" providerId="LiveId" clId="{E131F829-1BE3-46C4-B92E-55F072A92371}" dt="2023-05-12T15:35:57.837" v="10805" actId="2696"/>
          <pc:sldLayoutMkLst>
            <pc:docMk/>
            <pc:sldMasterMk cId="2075709829" sldId="2147483669"/>
            <pc:sldLayoutMk cId="2109545864" sldId="2147483684"/>
          </pc:sldLayoutMkLst>
        </pc:sldLayoutChg>
        <pc:sldLayoutChg chg="del">
          <pc:chgData name="Marco Parenzan" userId="a83bbb23f3e251dc" providerId="LiveId" clId="{E131F829-1BE3-46C4-B92E-55F072A92371}" dt="2023-05-12T15:35:57.845" v="10806" actId="2696"/>
          <pc:sldLayoutMkLst>
            <pc:docMk/>
            <pc:sldMasterMk cId="2075709829" sldId="2147483669"/>
            <pc:sldLayoutMk cId="3457936262" sldId="2147483685"/>
          </pc:sldLayoutMkLst>
        </pc:sldLayoutChg>
        <pc:sldLayoutChg chg="del">
          <pc:chgData name="Marco Parenzan" userId="a83bbb23f3e251dc" providerId="LiveId" clId="{E131F829-1BE3-46C4-B92E-55F072A92371}" dt="2023-05-12T15:35:57.850" v="10807" actId="2696"/>
          <pc:sldLayoutMkLst>
            <pc:docMk/>
            <pc:sldMasterMk cId="2075709829" sldId="2147483669"/>
            <pc:sldLayoutMk cId="2288805582" sldId="2147483686"/>
          </pc:sldLayoutMkLst>
        </pc:sldLayoutChg>
        <pc:sldLayoutChg chg="del">
          <pc:chgData name="Marco Parenzan" userId="a83bbb23f3e251dc" providerId="LiveId" clId="{E131F829-1BE3-46C4-B92E-55F072A92371}" dt="2023-05-12T15:35:57.857" v="10808" actId="2696"/>
          <pc:sldLayoutMkLst>
            <pc:docMk/>
            <pc:sldMasterMk cId="2075709829" sldId="2147483669"/>
            <pc:sldLayoutMk cId="1799063609" sldId="2147483687"/>
          </pc:sldLayoutMkLst>
        </pc:sldLayoutChg>
        <pc:sldLayoutChg chg="del">
          <pc:chgData name="Marco Parenzan" userId="a83bbb23f3e251dc" providerId="LiveId" clId="{E131F829-1BE3-46C4-B92E-55F072A92371}" dt="2023-05-12T15:35:57.864" v="10809" actId="2696"/>
          <pc:sldLayoutMkLst>
            <pc:docMk/>
            <pc:sldMasterMk cId="2075709829" sldId="2147483669"/>
            <pc:sldLayoutMk cId="3304864358" sldId="2147483688"/>
          </pc:sldLayoutMkLst>
        </pc:sldLayoutChg>
        <pc:sldLayoutChg chg="del">
          <pc:chgData name="Marco Parenzan" userId="a83bbb23f3e251dc" providerId="LiveId" clId="{E131F829-1BE3-46C4-B92E-55F072A92371}" dt="2023-05-12T15:35:57.869" v="10810" actId="2696"/>
          <pc:sldLayoutMkLst>
            <pc:docMk/>
            <pc:sldMasterMk cId="2075709829" sldId="2147483669"/>
            <pc:sldLayoutMk cId="693039764" sldId="2147483689"/>
          </pc:sldLayoutMkLst>
        </pc:sldLayoutChg>
        <pc:sldLayoutChg chg="del">
          <pc:chgData name="Marco Parenzan" userId="a83bbb23f3e251dc" providerId="LiveId" clId="{E131F829-1BE3-46C4-B92E-55F072A92371}" dt="2023-05-12T15:35:57.876" v="10811" actId="2696"/>
          <pc:sldLayoutMkLst>
            <pc:docMk/>
            <pc:sldMasterMk cId="2075709829" sldId="2147483669"/>
            <pc:sldLayoutMk cId="1400247816" sldId="2147483690"/>
          </pc:sldLayoutMkLst>
        </pc:sldLayoutChg>
        <pc:sldLayoutChg chg="del">
          <pc:chgData name="Marco Parenzan" userId="a83bbb23f3e251dc" providerId="LiveId" clId="{E131F829-1BE3-46C4-B92E-55F072A92371}" dt="2023-05-12T15:35:57.881" v="10812" actId="2696"/>
          <pc:sldLayoutMkLst>
            <pc:docMk/>
            <pc:sldMasterMk cId="2075709829" sldId="2147483669"/>
            <pc:sldLayoutMk cId="4222578541" sldId="2147483691"/>
          </pc:sldLayoutMkLst>
        </pc:sldLayoutChg>
        <pc:sldLayoutChg chg="del">
          <pc:chgData name="Marco Parenzan" userId="a83bbb23f3e251dc" providerId="LiveId" clId="{E131F829-1BE3-46C4-B92E-55F072A92371}" dt="2023-05-12T15:35:57.887" v="10813" actId="2696"/>
          <pc:sldLayoutMkLst>
            <pc:docMk/>
            <pc:sldMasterMk cId="2075709829" sldId="2147483669"/>
            <pc:sldLayoutMk cId="1771714854" sldId="2147483692"/>
          </pc:sldLayoutMkLst>
        </pc:sldLayoutChg>
        <pc:sldLayoutChg chg="del">
          <pc:chgData name="Marco Parenzan" userId="a83bbb23f3e251dc" providerId="LiveId" clId="{E131F829-1BE3-46C4-B92E-55F072A92371}" dt="2023-05-12T15:35:57.894" v="10814" actId="2696"/>
          <pc:sldLayoutMkLst>
            <pc:docMk/>
            <pc:sldMasterMk cId="2075709829" sldId="2147483669"/>
            <pc:sldLayoutMk cId="133118654" sldId="2147483693"/>
          </pc:sldLayoutMkLst>
        </pc:sldLayoutChg>
        <pc:sldLayoutChg chg="del">
          <pc:chgData name="Marco Parenzan" userId="a83bbb23f3e251dc" providerId="LiveId" clId="{E131F829-1BE3-46C4-B92E-55F072A92371}" dt="2023-05-12T15:35:57.901" v="10815" actId="2696"/>
          <pc:sldLayoutMkLst>
            <pc:docMk/>
            <pc:sldMasterMk cId="2075709829" sldId="2147483669"/>
            <pc:sldLayoutMk cId="2009689881" sldId="2147483694"/>
          </pc:sldLayoutMkLst>
        </pc:sldLayoutChg>
        <pc:sldLayoutChg chg="del">
          <pc:chgData name="Marco Parenzan" userId="a83bbb23f3e251dc" providerId="LiveId" clId="{E131F829-1BE3-46C4-B92E-55F072A92371}" dt="2023-05-12T15:35:57.907" v="10816" actId="2696"/>
          <pc:sldLayoutMkLst>
            <pc:docMk/>
            <pc:sldMasterMk cId="2075709829" sldId="2147483669"/>
            <pc:sldLayoutMk cId="2216493840" sldId="2147483695"/>
          </pc:sldLayoutMkLst>
        </pc:sldLayoutChg>
        <pc:sldLayoutChg chg="del">
          <pc:chgData name="Marco Parenzan" userId="a83bbb23f3e251dc" providerId="LiveId" clId="{E131F829-1BE3-46C4-B92E-55F072A92371}" dt="2023-05-12T15:35:57.914" v="10817" actId="2696"/>
          <pc:sldLayoutMkLst>
            <pc:docMk/>
            <pc:sldMasterMk cId="2075709829" sldId="2147483669"/>
            <pc:sldLayoutMk cId="3386076518" sldId="2147483696"/>
          </pc:sldLayoutMkLst>
        </pc:sldLayoutChg>
        <pc:sldLayoutChg chg="del">
          <pc:chgData name="Marco Parenzan" userId="a83bbb23f3e251dc" providerId="LiveId" clId="{E131F829-1BE3-46C4-B92E-55F072A92371}" dt="2023-05-12T15:35:57.921" v="10818" actId="2696"/>
          <pc:sldLayoutMkLst>
            <pc:docMk/>
            <pc:sldMasterMk cId="2075709829" sldId="2147483669"/>
            <pc:sldLayoutMk cId="1244075132" sldId="2147483697"/>
          </pc:sldLayoutMkLst>
        </pc:sldLayoutChg>
        <pc:sldLayoutChg chg="del">
          <pc:chgData name="Marco Parenzan" userId="a83bbb23f3e251dc" providerId="LiveId" clId="{E131F829-1BE3-46C4-B92E-55F072A92371}" dt="2023-05-12T15:35:57.927" v="10819" actId="2696"/>
          <pc:sldLayoutMkLst>
            <pc:docMk/>
            <pc:sldMasterMk cId="2075709829" sldId="2147483669"/>
            <pc:sldLayoutMk cId="1838810159" sldId="2147483698"/>
          </pc:sldLayoutMkLst>
        </pc:sldLayoutChg>
        <pc:sldLayoutChg chg="del">
          <pc:chgData name="Marco Parenzan" userId="a83bbb23f3e251dc" providerId="LiveId" clId="{E131F829-1BE3-46C4-B92E-55F072A92371}" dt="2023-05-12T15:35:57.934" v="10820" actId="2696"/>
          <pc:sldLayoutMkLst>
            <pc:docMk/>
            <pc:sldMasterMk cId="2075709829" sldId="2147483669"/>
            <pc:sldLayoutMk cId="2885149215" sldId="2147483699"/>
          </pc:sldLayoutMkLst>
        </pc:sldLayoutChg>
        <pc:sldLayoutChg chg="del">
          <pc:chgData name="Marco Parenzan" userId="a83bbb23f3e251dc" providerId="LiveId" clId="{E131F829-1BE3-46C4-B92E-55F072A92371}" dt="2023-05-12T15:35:57.939" v="10821" actId="2696"/>
          <pc:sldLayoutMkLst>
            <pc:docMk/>
            <pc:sldMasterMk cId="2075709829" sldId="2147483669"/>
            <pc:sldLayoutMk cId="3864572262" sldId="2147483700"/>
          </pc:sldLayoutMkLst>
        </pc:sldLayoutChg>
        <pc:sldLayoutChg chg="del">
          <pc:chgData name="Marco Parenzan" userId="a83bbb23f3e251dc" providerId="LiveId" clId="{E131F829-1BE3-46C4-B92E-55F072A92371}" dt="2023-05-12T15:35:57.945" v="10822" actId="2696"/>
          <pc:sldLayoutMkLst>
            <pc:docMk/>
            <pc:sldMasterMk cId="2075709829" sldId="2147483669"/>
            <pc:sldLayoutMk cId="1365352294" sldId="2147483701"/>
          </pc:sldLayoutMkLst>
        </pc:sldLayoutChg>
        <pc:sldLayoutChg chg="del">
          <pc:chgData name="Marco Parenzan" userId="a83bbb23f3e251dc" providerId="LiveId" clId="{E131F829-1BE3-46C4-B92E-55F072A92371}" dt="2023-05-12T15:35:57.952" v="10823" actId="2696"/>
          <pc:sldLayoutMkLst>
            <pc:docMk/>
            <pc:sldMasterMk cId="2075709829" sldId="2147483669"/>
            <pc:sldLayoutMk cId="883260100" sldId="2147483702"/>
          </pc:sldLayoutMkLst>
        </pc:sldLayoutChg>
        <pc:sldLayoutChg chg="del">
          <pc:chgData name="Marco Parenzan" userId="a83bbb23f3e251dc" providerId="LiveId" clId="{E131F829-1BE3-46C4-B92E-55F072A92371}" dt="2023-05-12T15:35:57.960" v="10824" actId="2696"/>
          <pc:sldLayoutMkLst>
            <pc:docMk/>
            <pc:sldMasterMk cId="2075709829" sldId="2147483669"/>
            <pc:sldLayoutMk cId="1700418246" sldId="2147483703"/>
          </pc:sldLayoutMkLst>
        </pc:sldLayoutChg>
        <pc:sldLayoutChg chg="del">
          <pc:chgData name="Marco Parenzan" userId="a83bbb23f3e251dc" providerId="LiveId" clId="{E131F829-1BE3-46C4-B92E-55F072A92371}" dt="2023-05-12T15:35:57.969" v="10825" actId="2696"/>
          <pc:sldLayoutMkLst>
            <pc:docMk/>
            <pc:sldMasterMk cId="2075709829" sldId="2147483669"/>
            <pc:sldLayoutMk cId="129658417" sldId="2147483704"/>
          </pc:sldLayoutMkLst>
        </pc:sldLayoutChg>
        <pc:sldLayoutChg chg="del">
          <pc:chgData name="Marco Parenzan" userId="a83bbb23f3e251dc" providerId="LiveId" clId="{E131F829-1BE3-46C4-B92E-55F072A92371}" dt="2023-05-12T15:35:57.976" v="10826" actId="2696"/>
          <pc:sldLayoutMkLst>
            <pc:docMk/>
            <pc:sldMasterMk cId="2075709829" sldId="2147483669"/>
            <pc:sldLayoutMk cId="1136979801" sldId="2147483705"/>
          </pc:sldLayoutMkLst>
        </pc:sldLayoutChg>
        <pc:sldLayoutChg chg="del">
          <pc:chgData name="Marco Parenzan" userId="a83bbb23f3e251dc" providerId="LiveId" clId="{E131F829-1BE3-46C4-B92E-55F072A92371}" dt="2023-05-12T15:35:57.982" v="10827" actId="2696"/>
          <pc:sldLayoutMkLst>
            <pc:docMk/>
            <pc:sldMasterMk cId="2075709829" sldId="2147483669"/>
            <pc:sldLayoutMk cId="632090318" sldId="2147483706"/>
          </pc:sldLayoutMkLst>
        </pc:sldLayoutChg>
        <pc:sldLayoutChg chg="del">
          <pc:chgData name="Marco Parenzan" userId="a83bbb23f3e251dc" providerId="LiveId" clId="{E131F829-1BE3-46C4-B92E-55F072A92371}" dt="2023-05-12T15:35:57.987" v="10828" actId="2696"/>
          <pc:sldLayoutMkLst>
            <pc:docMk/>
            <pc:sldMasterMk cId="2075709829" sldId="2147483669"/>
            <pc:sldLayoutMk cId="1700254770" sldId="2147483707"/>
          </pc:sldLayoutMkLst>
        </pc:sldLayoutChg>
        <pc:sldLayoutChg chg="del">
          <pc:chgData name="Marco Parenzan" userId="a83bbb23f3e251dc" providerId="LiveId" clId="{E131F829-1BE3-46C4-B92E-55F072A92371}" dt="2023-05-12T15:35:57.991" v="10829" actId="2696"/>
          <pc:sldLayoutMkLst>
            <pc:docMk/>
            <pc:sldMasterMk cId="2075709829" sldId="2147483669"/>
            <pc:sldLayoutMk cId="2562094468" sldId="2147483708"/>
          </pc:sldLayoutMkLst>
        </pc:sldLayoutChg>
        <pc:sldLayoutChg chg="del">
          <pc:chgData name="Marco Parenzan" userId="a83bbb23f3e251dc" providerId="LiveId" clId="{E131F829-1BE3-46C4-B92E-55F072A92371}" dt="2023-05-12T15:35:57.999" v="10830" actId="2696"/>
          <pc:sldLayoutMkLst>
            <pc:docMk/>
            <pc:sldMasterMk cId="2075709829" sldId="2147483669"/>
            <pc:sldLayoutMk cId="2212034296" sldId="2147483709"/>
          </pc:sldLayoutMkLst>
        </pc:sldLayoutChg>
        <pc:sldLayoutChg chg="del">
          <pc:chgData name="Marco Parenzan" userId="a83bbb23f3e251dc" providerId="LiveId" clId="{E131F829-1BE3-46C4-B92E-55F072A92371}" dt="2023-05-12T15:35:58.005" v="10831" actId="2696"/>
          <pc:sldLayoutMkLst>
            <pc:docMk/>
            <pc:sldMasterMk cId="2075709829" sldId="2147483669"/>
            <pc:sldLayoutMk cId="2360536920" sldId="2147483710"/>
          </pc:sldLayoutMkLst>
        </pc:sldLayoutChg>
        <pc:sldLayoutChg chg="del">
          <pc:chgData name="Marco Parenzan" userId="a83bbb23f3e251dc" providerId="LiveId" clId="{E131F829-1BE3-46C4-B92E-55F072A92371}" dt="2023-05-12T15:35:58.010" v="10832" actId="2696"/>
          <pc:sldLayoutMkLst>
            <pc:docMk/>
            <pc:sldMasterMk cId="2075709829" sldId="2147483669"/>
            <pc:sldLayoutMk cId="2343763656" sldId="2147483711"/>
          </pc:sldLayoutMkLst>
        </pc:sldLayoutChg>
        <pc:sldLayoutChg chg="del">
          <pc:chgData name="Marco Parenzan" userId="a83bbb23f3e251dc" providerId="LiveId" clId="{E131F829-1BE3-46C4-B92E-55F072A92371}" dt="2023-05-12T15:35:58.016" v="10833" actId="2696"/>
          <pc:sldLayoutMkLst>
            <pc:docMk/>
            <pc:sldMasterMk cId="2075709829" sldId="2147483669"/>
            <pc:sldLayoutMk cId="301624917" sldId="2147483712"/>
          </pc:sldLayoutMkLst>
        </pc:sldLayoutChg>
        <pc:sldLayoutChg chg="del">
          <pc:chgData name="Marco Parenzan" userId="a83bbb23f3e251dc" providerId="LiveId" clId="{E131F829-1BE3-46C4-B92E-55F072A92371}" dt="2023-05-12T15:35:58.083" v="10834" actId="2696"/>
          <pc:sldLayoutMkLst>
            <pc:docMk/>
            <pc:sldMasterMk cId="2075709829" sldId="2147483669"/>
            <pc:sldLayoutMk cId="3228522298" sldId="2147483713"/>
          </pc:sldLayoutMkLst>
        </pc:sldLayoutChg>
        <pc:sldLayoutChg chg="del">
          <pc:chgData name="Marco Parenzan" userId="a83bbb23f3e251dc" providerId="LiveId" clId="{E131F829-1BE3-46C4-B92E-55F072A92371}" dt="2023-05-12T15:35:58.151" v="10835" actId="2696"/>
          <pc:sldLayoutMkLst>
            <pc:docMk/>
            <pc:sldMasterMk cId="2075709829" sldId="2147483669"/>
            <pc:sldLayoutMk cId="882188419" sldId="2147483714"/>
          </pc:sldLayoutMkLst>
        </pc:sldLayoutChg>
        <pc:sldLayoutChg chg="del">
          <pc:chgData name="Marco Parenzan" userId="a83bbb23f3e251dc" providerId="LiveId" clId="{E131F829-1BE3-46C4-B92E-55F072A92371}" dt="2023-05-12T15:35:58.156" v="10836" actId="2696"/>
          <pc:sldLayoutMkLst>
            <pc:docMk/>
            <pc:sldMasterMk cId="2075709829" sldId="2147483669"/>
            <pc:sldLayoutMk cId="1705808371" sldId="2147483715"/>
          </pc:sldLayoutMkLst>
        </pc:sldLayoutChg>
        <pc:sldLayoutChg chg="del">
          <pc:chgData name="Marco Parenzan" userId="a83bbb23f3e251dc" providerId="LiveId" clId="{E131F829-1BE3-46C4-B92E-55F072A92371}" dt="2023-05-12T15:35:58.165" v="10837" actId="2696"/>
          <pc:sldLayoutMkLst>
            <pc:docMk/>
            <pc:sldMasterMk cId="2075709829" sldId="2147483669"/>
            <pc:sldLayoutMk cId="2806140458" sldId="2147483716"/>
          </pc:sldLayoutMkLst>
        </pc:sldLayoutChg>
        <pc:sldLayoutChg chg="del">
          <pc:chgData name="Marco Parenzan" userId="a83bbb23f3e251dc" providerId="LiveId" clId="{E131F829-1BE3-46C4-B92E-55F072A92371}" dt="2023-05-12T15:35:58.176" v="10838" actId="2696"/>
          <pc:sldLayoutMkLst>
            <pc:docMk/>
            <pc:sldMasterMk cId="2075709829" sldId="2147483669"/>
            <pc:sldLayoutMk cId="224415262" sldId="2147483717"/>
          </pc:sldLayoutMkLst>
        </pc:sldLayoutChg>
        <pc:sldLayoutChg chg="del">
          <pc:chgData name="Marco Parenzan" userId="a83bbb23f3e251dc" providerId="LiveId" clId="{E131F829-1BE3-46C4-B92E-55F072A92371}" dt="2023-05-12T15:35:58.181" v="10839" actId="2696"/>
          <pc:sldLayoutMkLst>
            <pc:docMk/>
            <pc:sldMasterMk cId="2075709829" sldId="2147483669"/>
            <pc:sldLayoutMk cId="3271397170" sldId="2147483718"/>
          </pc:sldLayoutMkLst>
        </pc:sldLayoutChg>
        <pc:sldLayoutChg chg="del">
          <pc:chgData name="Marco Parenzan" userId="a83bbb23f3e251dc" providerId="LiveId" clId="{E131F829-1BE3-46C4-B92E-55F072A92371}" dt="2023-05-12T15:35:58.185" v="10840" actId="2696"/>
          <pc:sldLayoutMkLst>
            <pc:docMk/>
            <pc:sldMasterMk cId="2075709829" sldId="2147483669"/>
            <pc:sldLayoutMk cId="1497004782" sldId="2147483719"/>
          </pc:sldLayoutMkLst>
        </pc:sldLayoutChg>
        <pc:sldLayoutChg chg="del">
          <pc:chgData name="Marco Parenzan" userId="a83bbb23f3e251dc" providerId="LiveId" clId="{E131F829-1BE3-46C4-B92E-55F072A92371}" dt="2023-05-12T15:35:58.191" v="10841" actId="2696"/>
          <pc:sldLayoutMkLst>
            <pc:docMk/>
            <pc:sldMasterMk cId="2075709829" sldId="2147483669"/>
            <pc:sldLayoutMk cId="4135929402" sldId="2147483720"/>
          </pc:sldLayoutMkLst>
        </pc:sldLayoutChg>
        <pc:sldLayoutChg chg="del">
          <pc:chgData name="Marco Parenzan" userId="a83bbb23f3e251dc" providerId="LiveId" clId="{E131F829-1BE3-46C4-B92E-55F072A92371}" dt="2023-05-12T15:35:58.197" v="10842" actId="2696"/>
          <pc:sldLayoutMkLst>
            <pc:docMk/>
            <pc:sldMasterMk cId="2075709829" sldId="2147483669"/>
            <pc:sldLayoutMk cId="913435782" sldId="2147483721"/>
          </pc:sldLayoutMkLst>
        </pc:sldLayoutChg>
        <pc:sldLayoutChg chg="del">
          <pc:chgData name="Marco Parenzan" userId="a83bbb23f3e251dc" providerId="LiveId" clId="{E131F829-1BE3-46C4-B92E-55F072A92371}" dt="2023-05-12T15:35:58.202" v="10843" actId="2696"/>
          <pc:sldLayoutMkLst>
            <pc:docMk/>
            <pc:sldMasterMk cId="2075709829" sldId="2147483669"/>
            <pc:sldLayoutMk cId="2127298" sldId="2147483722"/>
          </pc:sldLayoutMkLst>
        </pc:sldLayoutChg>
        <pc:sldLayoutChg chg="del">
          <pc:chgData name="Marco Parenzan" userId="a83bbb23f3e251dc" providerId="LiveId" clId="{E131F829-1BE3-46C4-B92E-55F072A92371}" dt="2023-05-12T15:35:58.207" v="10844" actId="2696"/>
          <pc:sldLayoutMkLst>
            <pc:docMk/>
            <pc:sldMasterMk cId="2075709829" sldId="2147483669"/>
            <pc:sldLayoutMk cId="27042609" sldId="2147483723"/>
          </pc:sldLayoutMkLst>
        </pc:sldLayoutChg>
        <pc:sldLayoutChg chg="del">
          <pc:chgData name="Marco Parenzan" userId="a83bbb23f3e251dc" providerId="LiveId" clId="{E131F829-1BE3-46C4-B92E-55F072A92371}" dt="2023-05-12T15:35:58.213" v="10845" actId="2696"/>
          <pc:sldLayoutMkLst>
            <pc:docMk/>
            <pc:sldMasterMk cId="2075709829" sldId="2147483669"/>
            <pc:sldLayoutMk cId="2363244439" sldId="2147483724"/>
          </pc:sldLayoutMkLst>
        </pc:sldLayoutChg>
        <pc:sldLayoutChg chg="del">
          <pc:chgData name="Marco Parenzan" userId="a83bbb23f3e251dc" providerId="LiveId" clId="{E131F829-1BE3-46C4-B92E-55F072A92371}" dt="2023-05-12T15:35:58.217" v="10846" actId="2696"/>
          <pc:sldLayoutMkLst>
            <pc:docMk/>
            <pc:sldMasterMk cId="2075709829" sldId="2147483669"/>
            <pc:sldLayoutMk cId="491225344" sldId="2147483725"/>
          </pc:sldLayoutMkLst>
        </pc:sldLayoutChg>
        <pc:sldLayoutChg chg="del">
          <pc:chgData name="Marco Parenzan" userId="a83bbb23f3e251dc" providerId="LiveId" clId="{E131F829-1BE3-46C4-B92E-55F072A92371}" dt="2023-05-12T15:35:58.221" v="10847" actId="2696"/>
          <pc:sldLayoutMkLst>
            <pc:docMk/>
            <pc:sldMasterMk cId="2075709829" sldId="2147483669"/>
            <pc:sldLayoutMk cId="1748306693" sldId="2147483726"/>
          </pc:sldLayoutMkLst>
        </pc:sldLayoutChg>
        <pc:sldLayoutChg chg="del">
          <pc:chgData name="Marco Parenzan" userId="a83bbb23f3e251dc" providerId="LiveId" clId="{E131F829-1BE3-46C4-B92E-55F072A92371}" dt="2023-05-12T15:35:58.226" v="10848" actId="2696"/>
          <pc:sldLayoutMkLst>
            <pc:docMk/>
            <pc:sldMasterMk cId="2075709829" sldId="2147483669"/>
            <pc:sldLayoutMk cId="1299150602" sldId="2147483727"/>
          </pc:sldLayoutMkLst>
        </pc:sldLayoutChg>
        <pc:sldLayoutChg chg="del">
          <pc:chgData name="Marco Parenzan" userId="a83bbb23f3e251dc" providerId="LiveId" clId="{E131F829-1BE3-46C4-B92E-55F072A92371}" dt="2023-05-12T15:35:58.230" v="10849" actId="2696"/>
          <pc:sldLayoutMkLst>
            <pc:docMk/>
            <pc:sldMasterMk cId="2075709829" sldId="2147483669"/>
            <pc:sldLayoutMk cId="1720764399" sldId="2147483728"/>
          </pc:sldLayoutMkLst>
        </pc:sldLayoutChg>
        <pc:sldLayoutChg chg="del">
          <pc:chgData name="Marco Parenzan" userId="a83bbb23f3e251dc" providerId="LiveId" clId="{E131F829-1BE3-46C4-B92E-55F072A92371}" dt="2023-05-12T15:35:58.235" v="10850" actId="2696"/>
          <pc:sldLayoutMkLst>
            <pc:docMk/>
            <pc:sldMasterMk cId="2075709829" sldId="2147483669"/>
            <pc:sldLayoutMk cId="2168912160" sldId="2147483729"/>
          </pc:sldLayoutMkLst>
        </pc:sldLayoutChg>
        <pc:sldLayoutChg chg="del">
          <pc:chgData name="Marco Parenzan" userId="a83bbb23f3e251dc" providerId="LiveId" clId="{E131F829-1BE3-46C4-B92E-55F072A92371}" dt="2023-05-12T15:35:58.240" v="10851" actId="2696"/>
          <pc:sldLayoutMkLst>
            <pc:docMk/>
            <pc:sldMasterMk cId="2075709829" sldId="2147483669"/>
            <pc:sldLayoutMk cId="169916476" sldId="2147483730"/>
          </pc:sldLayoutMkLst>
        </pc:sldLayoutChg>
        <pc:sldLayoutChg chg="del">
          <pc:chgData name="Marco Parenzan" userId="a83bbb23f3e251dc" providerId="LiveId" clId="{E131F829-1BE3-46C4-B92E-55F072A92371}" dt="2023-05-12T15:35:58.303" v="10852" actId="2696"/>
          <pc:sldLayoutMkLst>
            <pc:docMk/>
            <pc:sldMasterMk cId="2075709829" sldId="2147483669"/>
            <pc:sldLayoutMk cId="2683608928" sldId="2147483731"/>
          </pc:sldLayoutMkLst>
        </pc:sldLayoutChg>
        <pc:sldLayoutChg chg="del">
          <pc:chgData name="Marco Parenzan" userId="a83bbb23f3e251dc" providerId="LiveId" clId="{E131F829-1BE3-46C4-B92E-55F072A92371}" dt="2023-05-12T15:35:58.308" v="10853" actId="2696"/>
          <pc:sldLayoutMkLst>
            <pc:docMk/>
            <pc:sldMasterMk cId="2075709829" sldId="2147483669"/>
            <pc:sldLayoutMk cId="2969843117" sldId="2147483732"/>
          </pc:sldLayoutMkLst>
        </pc:sldLayoutChg>
        <pc:sldLayoutChg chg="del">
          <pc:chgData name="Marco Parenzan" userId="a83bbb23f3e251dc" providerId="LiveId" clId="{E131F829-1BE3-46C4-B92E-55F072A92371}" dt="2023-05-12T15:35:58.315" v="10854" actId="2696"/>
          <pc:sldLayoutMkLst>
            <pc:docMk/>
            <pc:sldMasterMk cId="2075709829" sldId="2147483669"/>
            <pc:sldLayoutMk cId="991228015" sldId="2147483733"/>
          </pc:sldLayoutMkLst>
        </pc:sldLayoutChg>
        <pc:sldLayoutChg chg="del">
          <pc:chgData name="Marco Parenzan" userId="a83bbb23f3e251dc" providerId="LiveId" clId="{E131F829-1BE3-46C4-B92E-55F072A92371}" dt="2023-05-12T15:35:58.320" v="10855" actId="2696"/>
          <pc:sldLayoutMkLst>
            <pc:docMk/>
            <pc:sldMasterMk cId="2075709829" sldId="2147483669"/>
            <pc:sldLayoutMk cId="3617312451" sldId="2147483734"/>
          </pc:sldLayoutMkLst>
        </pc:sldLayoutChg>
        <pc:sldLayoutChg chg="del">
          <pc:chgData name="Marco Parenzan" userId="a83bbb23f3e251dc" providerId="LiveId" clId="{E131F829-1BE3-46C4-B92E-55F072A92371}" dt="2023-05-12T15:35:58.325" v="10856" actId="2696"/>
          <pc:sldLayoutMkLst>
            <pc:docMk/>
            <pc:sldMasterMk cId="2075709829" sldId="2147483669"/>
            <pc:sldLayoutMk cId="1437358752" sldId="2147483735"/>
          </pc:sldLayoutMkLst>
        </pc:sldLayoutChg>
        <pc:sldLayoutChg chg="del">
          <pc:chgData name="Marco Parenzan" userId="a83bbb23f3e251dc" providerId="LiveId" clId="{E131F829-1BE3-46C4-B92E-55F072A92371}" dt="2023-05-12T15:35:58.330" v="10857" actId="2696"/>
          <pc:sldLayoutMkLst>
            <pc:docMk/>
            <pc:sldMasterMk cId="2075709829" sldId="2147483669"/>
            <pc:sldLayoutMk cId="692475945" sldId="2147483736"/>
          </pc:sldLayoutMkLst>
        </pc:sldLayoutChg>
        <pc:sldLayoutChg chg="del">
          <pc:chgData name="Marco Parenzan" userId="a83bbb23f3e251dc" providerId="LiveId" clId="{E131F829-1BE3-46C4-B92E-55F072A92371}" dt="2023-05-12T14:55:56.543" v="9740" actId="47"/>
          <pc:sldLayoutMkLst>
            <pc:docMk/>
            <pc:sldMasterMk cId="2075709829" sldId="2147483669"/>
            <pc:sldLayoutMk cId="1719823913" sldId="2147483737"/>
          </pc:sldLayoutMkLst>
        </pc:sldLayoutChg>
      </pc:sldMasterChg>
      <pc:sldMasterChg chg="del delSldLayout">
        <pc:chgData name="Marco Parenzan" userId="a83bbb23f3e251dc" providerId="LiveId" clId="{E131F829-1BE3-46C4-B92E-55F072A92371}" dt="2023-05-12T15:36:27.391" v="10931" actId="2696"/>
        <pc:sldMasterMkLst>
          <pc:docMk/>
          <pc:sldMasterMk cId="3414962961" sldId="2147483738"/>
        </pc:sldMasterMkLst>
        <pc:sldLayoutChg chg="del">
          <pc:chgData name="Marco Parenzan" userId="a83bbb23f3e251dc" providerId="LiveId" clId="{E131F829-1BE3-46C4-B92E-55F072A92371}" dt="2023-05-12T15:36:22.779" v="10930" actId="2696"/>
          <pc:sldLayoutMkLst>
            <pc:docMk/>
            <pc:sldMasterMk cId="3414962961" sldId="2147483738"/>
            <pc:sldLayoutMk cId="855818343" sldId="2147483739"/>
          </pc:sldLayoutMkLst>
        </pc:sldLayoutChg>
        <pc:sldLayoutChg chg="del">
          <pc:chgData name="Marco Parenzan" userId="a83bbb23f3e251dc" providerId="LiveId" clId="{E131F829-1BE3-46C4-B92E-55F072A92371}" dt="2023-05-12T15:36:22.740" v="10929" actId="2696"/>
          <pc:sldLayoutMkLst>
            <pc:docMk/>
            <pc:sldMasterMk cId="3414962961" sldId="2147483738"/>
            <pc:sldLayoutMk cId="3476540019" sldId="2147483740"/>
          </pc:sldLayoutMkLst>
        </pc:sldLayoutChg>
        <pc:sldLayoutChg chg="del">
          <pc:chgData name="Marco Parenzan" userId="a83bbb23f3e251dc" providerId="LiveId" clId="{E131F829-1BE3-46C4-B92E-55F072A92371}" dt="2023-05-12T15:36:22.702" v="10928" actId="2696"/>
          <pc:sldLayoutMkLst>
            <pc:docMk/>
            <pc:sldMasterMk cId="3414962961" sldId="2147483738"/>
            <pc:sldLayoutMk cId="3858060911" sldId="2147483741"/>
          </pc:sldLayoutMkLst>
        </pc:sldLayoutChg>
        <pc:sldLayoutChg chg="del">
          <pc:chgData name="Marco Parenzan" userId="a83bbb23f3e251dc" providerId="LiveId" clId="{E131F829-1BE3-46C4-B92E-55F072A92371}" dt="2023-05-12T15:36:22.688" v="10927" actId="2696"/>
          <pc:sldLayoutMkLst>
            <pc:docMk/>
            <pc:sldMasterMk cId="3414962961" sldId="2147483738"/>
            <pc:sldLayoutMk cId="3835486150" sldId="2147483742"/>
          </pc:sldLayoutMkLst>
        </pc:sldLayoutChg>
        <pc:sldLayoutChg chg="del">
          <pc:chgData name="Marco Parenzan" userId="a83bbb23f3e251dc" providerId="LiveId" clId="{E131F829-1BE3-46C4-B92E-55F072A92371}" dt="2023-05-12T15:36:22.654" v="10926" actId="2696"/>
          <pc:sldLayoutMkLst>
            <pc:docMk/>
            <pc:sldMasterMk cId="3414962961" sldId="2147483738"/>
            <pc:sldLayoutMk cId="1798294575" sldId="2147483743"/>
          </pc:sldLayoutMkLst>
        </pc:sldLayoutChg>
        <pc:sldLayoutChg chg="del">
          <pc:chgData name="Marco Parenzan" userId="a83bbb23f3e251dc" providerId="LiveId" clId="{E131F829-1BE3-46C4-B92E-55F072A92371}" dt="2023-05-12T15:36:22.619" v="10925" actId="2696"/>
          <pc:sldLayoutMkLst>
            <pc:docMk/>
            <pc:sldMasterMk cId="3414962961" sldId="2147483738"/>
            <pc:sldLayoutMk cId="3086060173" sldId="2147483744"/>
          </pc:sldLayoutMkLst>
        </pc:sldLayoutChg>
        <pc:sldLayoutChg chg="del">
          <pc:chgData name="Marco Parenzan" userId="a83bbb23f3e251dc" providerId="LiveId" clId="{E131F829-1BE3-46C4-B92E-55F072A92371}" dt="2023-05-12T15:36:22.598" v="10924" actId="2696"/>
          <pc:sldLayoutMkLst>
            <pc:docMk/>
            <pc:sldMasterMk cId="3414962961" sldId="2147483738"/>
            <pc:sldLayoutMk cId="3246689846" sldId="2147483745"/>
          </pc:sldLayoutMkLst>
        </pc:sldLayoutChg>
        <pc:sldLayoutChg chg="del">
          <pc:chgData name="Marco Parenzan" userId="a83bbb23f3e251dc" providerId="LiveId" clId="{E131F829-1BE3-46C4-B92E-55F072A92371}" dt="2023-05-12T15:36:22.545" v="10923" actId="2696"/>
          <pc:sldLayoutMkLst>
            <pc:docMk/>
            <pc:sldMasterMk cId="3414962961" sldId="2147483738"/>
            <pc:sldLayoutMk cId="2577557440" sldId="2147483746"/>
          </pc:sldLayoutMkLst>
        </pc:sldLayoutChg>
        <pc:sldLayoutChg chg="del">
          <pc:chgData name="Marco Parenzan" userId="a83bbb23f3e251dc" providerId="LiveId" clId="{E131F829-1BE3-46C4-B92E-55F072A92371}" dt="2023-05-12T15:36:22.513" v="10922" actId="2696"/>
          <pc:sldLayoutMkLst>
            <pc:docMk/>
            <pc:sldMasterMk cId="3414962961" sldId="2147483738"/>
            <pc:sldLayoutMk cId="2809499610" sldId="2147483747"/>
          </pc:sldLayoutMkLst>
        </pc:sldLayoutChg>
        <pc:sldLayoutChg chg="del">
          <pc:chgData name="Marco Parenzan" userId="a83bbb23f3e251dc" providerId="LiveId" clId="{E131F829-1BE3-46C4-B92E-55F072A92371}" dt="2023-05-12T15:36:22.468" v="10921" actId="2696"/>
          <pc:sldLayoutMkLst>
            <pc:docMk/>
            <pc:sldMasterMk cId="3414962961" sldId="2147483738"/>
            <pc:sldLayoutMk cId="700560719" sldId="2147483748"/>
          </pc:sldLayoutMkLst>
        </pc:sldLayoutChg>
        <pc:sldLayoutChg chg="del">
          <pc:chgData name="Marco Parenzan" userId="a83bbb23f3e251dc" providerId="LiveId" clId="{E131F829-1BE3-46C4-B92E-55F072A92371}" dt="2023-05-12T15:36:22.438" v="10920" actId="2696"/>
          <pc:sldLayoutMkLst>
            <pc:docMk/>
            <pc:sldMasterMk cId="3414962961" sldId="2147483738"/>
            <pc:sldLayoutMk cId="2934105677" sldId="2147483749"/>
          </pc:sldLayoutMkLst>
        </pc:sldLayoutChg>
        <pc:sldLayoutChg chg="del">
          <pc:chgData name="Marco Parenzan" userId="a83bbb23f3e251dc" providerId="LiveId" clId="{E131F829-1BE3-46C4-B92E-55F072A92371}" dt="2023-05-12T15:36:22.409" v="10919" actId="2696"/>
          <pc:sldLayoutMkLst>
            <pc:docMk/>
            <pc:sldMasterMk cId="3414962961" sldId="2147483738"/>
            <pc:sldLayoutMk cId="1177275106" sldId="2147483750"/>
          </pc:sldLayoutMkLst>
        </pc:sldLayoutChg>
        <pc:sldLayoutChg chg="del">
          <pc:chgData name="Marco Parenzan" userId="a83bbb23f3e251dc" providerId="LiveId" clId="{E131F829-1BE3-46C4-B92E-55F072A92371}" dt="2023-05-12T15:36:22.378" v="10918" actId="2696"/>
          <pc:sldLayoutMkLst>
            <pc:docMk/>
            <pc:sldMasterMk cId="3414962961" sldId="2147483738"/>
            <pc:sldLayoutMk cId="2807153879" sldId="2147483751"/>
          </pc:sldLayoutMkLst>
        </pc:sldLayoutChg>
        <pc:sldLayoutChg chg="del">
          <pc:chgData name="Marco Parenzan" userId="a83bbb23f3e251dc" providerId="LiveId" clId="{E131F829-1BE3-46C4-B92E-55F072A92371}" dt="2023-05-12T15:36:22.344" v="10917" actId="2696"/>
          <pc:sldLayoutMkLst>
            <pc:docMk/>
            <pc:sldMasterMk cId="3414962961" sldId="2147483738"/>
            <pc:sldLayoutMk cId="1988157368" sldId="2147483752"/>
          </pc:sldLayoutMkLst>
        </pc:sldLayoutChg>
        <pc:sldLayoutChg chg="del">
          <pc:chgData name="Marco Parenzan" userId="a83bbb23f3e251dc" providerId="LiveId" clId="{E131F829-1BE3-46C4-B92E-55F072A92371}" dt="2023-05-12T15:36:22.312" v="10916" actId="2696"/>
          <pc:sldLayoutMkLst>
            <pc:docMk/>
            <pc:sldMasterMk cId="3414962961" sldId="2147483738"/>
            <pc:sldLayoutMk cId="1708940996" sldId="2147483753"/>
          </pc:sldLayoutMkLst>
        </pc:sldLayoutChg>
        <pc:sldLayoutChg chg="del">
          <pc:chgData name="Marco Parenzan" userId="a83bbb23f3e251dc" providerId="LiveId" clId="{E131F829-1BE3-46C4-B92E-55F072A92371}" dt="2023-05-12T15:36:22.293" v="10915" actId="2696"/>
          <pc:sldLayoutMkLst>
            <pc:docMk/>
            <pc:sldMasterMk cId="3414962961" sldId="2147483738"/>
            <pc:sldLayoutMk cId="2263355678" sldId="2147483754"/>
          </pc:sldLayoutMkLst>
        </pc:sldLayoutChg>
        <pc:sldLayoutChg chg="del">
          <pc:chgData name="Marco Parenzan" userId="a83bbb23f3e251dc" providerId="LiveId" clId="{E131F829-1BE3-46C4-B92E-55F072A92371}" dt="2023-05-12T15:36:22.253" v="10914" actId="2696"/>
          <pc:sldLayoutMkLst>
            <pc:docMk/>
            <pc:sldMasterMk cId="3414962961" sldId="2147483738"/>
            <pc:sldLayoutMk cId="1168420543" sldId="2147483755"/>
          </pc:sldLayoutMkLst>
        </pc:sldLayoutChg>
        <pc:sldLayoutChg chg="del">
          <pc:chgData name="Marco Parenzan" userId="a83bbb23f3e251dc" providerId="LiveId" clId="{E131F829-1BE3-46C4-B92E-55F072A92371}" dt="2023-05-12T15:36:22.216" v="10913" actId="2696"/>
          <pc:sldLayoutMkLst>
            <pc:docMk/>
            <pc:sldMasterMk cId="3414962961" sldId="2147483738"/>
            <pc:sldLayoutMk cId="18033366" sldId="2147483756"/>
          </pc:sldLayoutMkLst>
        </pc:sldLayoutChg>
        <pc:sldLayoutChg chg="del">
          <pc:chgData name="Marco Parenzan" userId="a83bbb23f3e251dc" providerId="LiveId" clId="{E131F829-1BE3-46C4-B92E-55F072A92371}" dt="2023-05-12T15:36:22.169" v="10912" actId="2696"/>
          <pc:sldLayoutMkLst>
            <pc:docMk/>
            <pc:sldMasterMk cId="3414962961" sldId="2147483738"/>
            <pc:sldLayoutMk cId="507398990" sldId="2147483757"/>
          </pc:sldLayoutMkLst>
        </pc:sldLayoutChg>
        <pc:sldLayoutChg chg="del">
          <pc:chgData name="Marco Parenzan" userId="a83bbb23f3e251dc" providerId="LiveId" clId="{E131F829-1BE3-46C4-B92E-55F072A92371}" dt="2023-05-12T15:36:22.136" v="10911" actId="2696"/>
          <pc:sldLayoutMkLst>
            <pc:docMk/>
            <pc:sldMasterMk cId="3414962961" sldId="2147483738"/>
            <pc:sldLayoutMk cId="955943923" sldId="2147483758"/>
          </pc:sldLayoutMkLst>
        </pc:sldLayoutChg>
        <pc:sldLayoutChg chg="del">
          <pc:chgData name="Marco Parenzan" userId="a83bbb23f3e251dc" providerId="LiveId" clId="{E131F829-1BE3-46C4-B92E-55F072A92371}" dt="2023-05-12T15:36:22.103" v="10910" actId="2696"/>
          <pc:sldLayoutMkLst>
            <pc:docMk/>
            <pc:sldMasterMk cId="3414962961" sldId="2147483738"/>
            <pc:sldLayoutMk cId="2672643037" sldId="2147483759"/>
          </pc:sldLayoutMkLst>
        </pc:sldLayoutChg>
        <pc:sldLayoutChg chg="del">
          <pc:chgData name="Marco Parenzan" userId="a83bbb23f3e251dc" providerId="LiveId" clId="{E131F829-1BE3-46C4-B92E-55F072A92371}" dt="2023-05-12T15:36:22.072" v="10909" actId="2696"/>
          <pc:sldLayoutMkLst>
            <pc:docMk/>
            <pc:sldMasterMk cId="3414962961" sldId="2147483738"/>
            <pc:sldLayoutMk cId="3031670826" sldId="2147483760"/>
          </pc:sldLayoutMkLst>
        </pc:sldLayoutChg>
        <pc:sldLayoutChg chg="del">
          <pc:chgData name="Marco Parenzan" userId="a83bbb23f3e251dc" providerId="LiveId" clId="{E131F829-1BE3-46C4-B92E-55F072A92371}" dt="2023-05-12T15:36:22.049" v="10908" actId="2696"/>
          <pc:sldLayoutMkLst>
            <pc:docMk/>
            <pc:sldMasterMk cId="3414962961" sldId="2147483738"/>
            <pc:sldLayoutMk cId="4059662409" sldId="2147483761"/>
          </pc:sldLayoutMkLst>
        </pc:sldLayoutChg>
        <pc:sldLayoutChg chg="del">
          <pc:chgData name="Marco Parenzan" userId="a83bbb23f3e251dc" providerId="LiveId" clId="{E131F829-1BE3-46C4-B92E-55F072A92371}" dt="2023-05-12T15:36:22.015" v="10907" actId="2696"/>
          <pc:sldLayoutMkLst>
            <pc:docMk/>
            <pc:sldMasterMk cId="3414962961" sldId="2147483738"/>
            <pc:sldLayoutMk cId="468480634" sldId="2147483762"/>
          </pc:sldLayoutMkLst>
        </pc:sldLayoutChg>
        <pc:sldLayoutChg chg="del">
          <pc:chgData name="Marco Parenzan" userId="a83bbb23f3e251dc" providerId="LiveId" clId="{E131F829-1BE3-46C4-B92E-55F072A92371}" dt="2023-05-12T15:36:21.983" v="10906" actId="2696"/>
          <pc:sldLayoutMkLst>
            <pc:docMk/>
            <pc:sldMasterMk cId="3414962961" sldId="2147483738"/>
            <pc:sldLayoutMk cId="1169897510" sldId="2147483763"/>
          </pc:sldLayoutMkLst>
        </pc:sldLayoutChg>
        <pc:sldLayoutChg chg="del">
          <pc:chgData name="Marco Parenzan" userId="a83bbb23f3e251dc" providerId="LiveId" clId="{E131F829-1BE3-46C4-B92E-55F072A92371}" dt="2023-05-12T15:36:21.949" v="10905" actId="2696"/>
          <pc:sldLayoutMkLst>
            <pc:docMk/>
            <pc:sldMasterMk cId="3414962961" sldId="2147483738"/>
            <pc:sldLayoutMk cId="43453541" sldId="2147483764"/>
          </pc:sldLayoutMkLst>
        </pc:sldLayoutChg>
        <pc:sldLayoutChg chg="del">
          <pc:chgData name="Marco Parenzan" userId="a83bbb23f3e251dc" providerId="LiveId" clId="{E131F829-1BE3-46C4-B92E-55F072A92371}" dt="2023-05-12T14:52:25.552" v="9696" actId="47"/>
          <pc:sldLayoutMkLst>
            <pc:docMk/>
            <pc:sldMasterMk cId="3414962961" sldId="2147483738"/>
            <pc:sldLayoutMk cId="1486408748" sldId="2147483765"/>
          </pc:sldLayoutMkLst>
        </pc:sldLayoutChg>
        <pc:sldLayoutChg chg="del">
          <pc:chgData name="Marco Parenzan" userId="a83bbb23f3e251dc" providerId="LiveId" clId="{E131F829-1BE3-46C4-B92E-55F072A92371}" dt="2023-05-12T15:36:21.918" v="10904" actId="2696"/>
          <pc:sldLayoutMkLst>
            <pc:docMk/>
            <pc:sldMasterMk cId="3414962961" sldId="2147483738"/>
            <pc:sldLayoutMk cId="265777827" sldId="2147483766"/>
          </pc:sldLayoutMkLst>
        </pc:sldLayoutChg>
        <pc:sldLayoutChg chg="del">
          <pc:chgData name="Marco Parenzan" userId="a83bbb23f3e251dc" providerId="LiveId" clId="{E131F829-1BE3-46C4-B92E-55F072A92371}" dt="2023-05-12T15:36:21.405" v="10903" actId="2696"/>
          <pc:sldLayoutMkLst>
            <pc:docMk/>
            <pc:sldMasterMk cId="3414962961" sldId="2147483738"/>
            <pc:sldLayoutMk cId="3493757841" sldId="2147483767"/>
          </pc:sldLayoutMkLst>
        </pc:sldLayoutChg>
      </pc:sldMasterChg>
      <pc:sldMasterChg chg="delSldLayout">
        <pc:chgData name="Marco Parenzan" userId="a83bbb23f3e251dc" providerId="LiveId" clId="{E131F829-1BE3-46C4-B92E-55F072A92371}" dt="2023-05-12T15:36:19.795" v="10902" actId="2696"/>
        <pc:sldMasterMkLst>
          <pc:docMk/>
          <pc:sldMasterMk cId="2641218205" sldId="2147483768"/>
        </pc:sldMasterMkLst>
        <pc:sldLayoutChg chg="del">
          <pc:chgData name="Marco Parenzan" userId="a83bbb23f3e251dc" providerId="LiveId" clId="{E131F829-1BE3-46C4-B92E-55F072A92371}" dt="2023-05-12T15:36:18.805" v="10896" actId="2696"/>
          <pc:sldLayoutMkLst>
            <pc:docMk/>
            <pc:sldMasterMk cId="2641218205" sldId="2147483768"/>
            <pc:sldLayoutMk cId="2371079363" sldId="2147483769"/>
          </pc:sldLayoutMkLst>
        </pc:sldLayoutChg>
        <pc:sldLayoutChg chg="del">
          <pc:chgData name="Marco Parenzan" userId="a83bbb23f3e251dc" providerId="LiveId" clId="{E131F829-1BE3-46C4-B92E-55F072A92371}" dt="2023-05-12T15:36:18.981" v="10897" actId="2696"/>
          <pc:sldLayoutMkLst>
            <pc:docMk/>
            <pc:sldMasterMk cId="2641218205" sldId="2147483768"/>
            <pc:sldLayoutMk cId="1045188443" sldId="2147483770"/>
          </pc:sldLayoutMkLst>
        </pc:sldLayoutChg>
        <pc:sldLayoutChg chg="del">
          <pc:chgData name="Marco Parenzan" userId="a83bbb23f3e251dc" providerId="LiveId" clId="{E131F829-1BE3-46C4-B92E-55F072A92371}" dt="2023-05-12T15:36:19.141" v="10898" actId="2696"/>
          <pc:sldLayoutMkLst>
            <pc:docMk/>
            <pc:sldMasterMk cId="2641218205" sldId="2147483768"/>
            <pc:sldLayoutMk cId="1637342403" sldId="2147483771"/>
          </pc:sldLayoutMkLst>
        </pc:sldLayoutChg>
        <pc:sldLayoutChg chg="del">
          <pc:chgData name="Marco Parenzan" userId="a83bbb23f3e251dc" providerId="LiveId" clId="{E131F829-1BE3-46C4-B92E-55F072A92371}" dt="2023-05-12T15:36:19.301" v="10899" actId="2696"/>
          <pc:sldLayoutMkLst>
            <pc:docMk/>
            <pc:sldMasterMk cId="2641218205" sldId="2147483768"/>
            <pc:sldLayoutMk cId="3360620009" sldId="2147483772"/>
          </pc:sldLayoutMkLst>
        </pc:sldLayoutChg>
        <pc:sldLayoutChg chg="del">
          <pc:chgData name="Marco Parenzan" userId="a83bbb23f3e251dc" providerId="LiveId" clId="{E131F829-1BE3-46C4-B92E-55F072A92371}" dt="2023-05-12T15:36:19.476" v="10900" actId="2696"/>
          <pc:sldLayoutMkLst>
            <pc:docMk/>
            <pc:sldMasterMk cId="2641218205" sldId="2147483768"/>
            <pc:sldLayoutMk cId="107619487" sldId="2147483773"/>
          </pc:sldLayoutMkLst>
        </pc:sldLayoutChg>
        <pc:sldLayoutChg chg="del">
          <pc:chgData name="Marco Parenzan" userId="a83bbb23f3e251dc" providerId="LiveId" clId="{E131F829-1BE3-46C4-B92E-55F072A92371}" dt="2023-05-12T15:36:19.620" v="10901" actId="2696"/>
          <pc:sldLayoutMkLst>
            <pc:docMk/>
            <pc:sldMasterMk cId="2641218205" sldId="2147483768"/>
            <pc:sldLayoutMk cId="219484348" sldId="2147483774"/>
          </pc:sldLayoutMkLst>
        </pc:sldLayoutChg>
        <pc:sldLayoutChg chg="del">
          <pc:chgData name="Marco Parenzan" userId="a83bbb23f3e251dc" providerId="LiveId" clId="{E131F829-1BE3-46C4-B92E-55F072A92371}" dt="2023-05-12T15:36:19.795" v="10902" actId="2696"/>
          <pc:sldLayoutMkLst>
            <pc:docMk/>
            <pc:sldMasterMk cId="2641218205" sldId="2147483768"/>
            <pc:sldLayoutMk cId="2362739847" sldId="2147483775"/>
          </pc:sldLayoutMkLst>
        </pc:sldLayoutChg>
        <pc:sldLayoutChg chg="del">
          <pc:chgData name="Marco Parenzan" userId="a83bbb23f3e251dc" providerId="LiveId" clId="{E131F829-1BE3-46C4-B92E-55F072A92371}" dt="2023-05-12T15:36:16.365" v="10895" actId="2696"/>
          <pc:sldLayoutMkLst>
            <pc:docMk/>
            <pc:sldMasterMk cId="2641218205" sldId="2147483768"/>
            <pc:sldLayoutMk cId="1876578128" sldId="2147483776"/>
          </pc:sldLayoutMkLst>
        </pc:sldLayoutChg>
        <pc:sldLayoutChg chg="del">
          <pc:chgData name="Marco Parenzan" userId="a83bbb23f3e251dc" providerId="LiveId" clId="{E131F829-1BE3-46C4-B92E-55F072A92371}" dt="2023-05-12T15:36:14.860" v="10894" actId="2696"/>
          <pc:sldLayoutMkLst>
            <pc:docMk/>
            <pc:sldMasterMk cId="2641218205" sldId="2147483768"/>
            <pc:sldLayoutMk cId="165803394" sldId="2147483778"/>
          </pc:sldLayoutMkLst>
        </pc:sldLayoutChg>
        <pc:sldLayoutChg chg="del">
          <pc:chgData name="Marco Parenzan" userId="a83bbb23f3e251dc" providerId="LiveId" clId="{E131F829-1BE3-46C4-B92E-55F072A92371}" dt="2023-05-12T15:36:14.823" v="10893" actId="2696"/>
          <pc:sldLayoutMkLst>
            <pc:docMk/>
            <pc:sldMasterMk cId="2641218205" sldId="2147483768"/>
            <pc:sldLayoutMk cId="2190118832" sldId="2147483779"/>
          </pc:sldLayoutMkLst>
        </pc:sldLayoutChg>
        <pc:sldLayoutChg chg="del">
          <pc:chgData name="Marco Parenzan" userId="a83bbb23f3e251dc" providerId="LiveId" clId="{E131F829-1BE3-46C4-B92E-55F072A92371}" dt="2023-05-12T15:36:14.794" v="10892" actId="2696"/>
          <pc:sldLayoutMkLst>
            <pc:docMk/>
            <pc:sldMasterMk cId="2641218205" sldId="2147483768"/>
            <pc:sldLayoutMk cId="184149448" sldId="2147483780"/>
          </pc:sldLayoutMkLst>
        </pc:sldLayoutChg>
        <pc:sldLayoutChg chg="del">
          <pc:chgData name="Marco Parenzan" userId="a83bbb23f3e251dc" providerId="LiveId" clId="{E131F829-1BE3-46C4-B92E-55F072A92371}" dt="2023-05-12T15:36:14.716" v="10891" actId="2696"/>
          <pc:sldLayoutMkLst>
            <pc:docMk/>
            <pc:sldMasterMk cId="2641218205" sldId="2147483768"/>
            <pc:sldLayoutMk cId="2013914520" sldId="2147483781"/>
          </pc:sldLayoutMkLst>
        </pc:sldLayoutChg>
        <pc:sldLayoutChg chg="del">
          <pc:chgData name="Marco Parenzan" userId="a83bbb23f3e251dc" providerId="LiveId" clId="{E131F829-1BE3-46C4-B92E-55F072A92371}" dt="2023-05-12T15:36:14.686" v="10890" actId="2696"/>
          <pc:sldLayoutMkLst>
            <pc:docMk/>
            <pc:sldMasterMk cId="2641218205" sldId="2147483768"/>
            <pc:sldLayoutMk cId="1054531624" sldId="2147483782"/>
          </pc:sldLayoutMkLst>
        </pc:sldLayoutChg>
        <pc:sldLayoutChg chg="del">
          <pc:chgData name="Marco Parenzan" userId="a83bbb23f3e251dc" providerId="LiveId" clId="{E131F829-1BE3-46C4-B92E-55F072A92371}" dt="2023-05-12T15:36:14.655" v="10889" actId="2696"/>
          <pc:sldLayoutMkLst>
            <pc:docMk/>
            <pc:sldMasterMk cId="2641218205" sldId="2147483768"/>
            <pc:sldLayoutMk cId="3159349229" sldId="2147483783"/>
          </pc:sldLayoutMkLst>
        </pc:sldLayoutChg>
        <pc:sldLayoutChg chg="del">
          <pc:chgData name="Marco Parenzan" userId="a83bbb23f3e251dc" providerId="LiveId" clId="{E131F829-1BE3-46C4-B92E-55F072A92371}" dt="2023-05-12T15:36:14.627" v="10888" actId="2696"/>
          <pc:sldLayoutMkLst>
            <pc:docMk/>
            <pc:sldMasterMk cId="2641218205" sldId="2147483768"/>
            <pc:sldLayoutMk cId="4175373373" sldId="2147483784"/>
          </pc:sldLayoutMkLst>
        </pc:sldLayoutChg>
        <pc:sldLayoutChg chg="del">
          <pc:chgData name="Marco Parenzan" userId="a83bbb23f3e251dc" providerId="LiveId" clId="{E131F829-1BE3-46C4-B92E-55F072A92371}" dt="2023-05-12T15:36:14.598" v="10887" actId="2696"/>
          <pc:sldLayoutMkLst>
            <pc:docMk/>
            <pc:sldMasterMk cId="2641218205" sldId="2147483768"/>
            <pc:sldLayoutMk cId="3600158733" sldId="2147483785"/>
          </pc:sldLayoutMkLst>
        </pc:sldLayoutChg>
        <pc:sldLayoutChg chg="del">
          <pc:chgData name="Marco Parenzan" userId="a83bbb23f3e251dc" providerId="LiveId" clId="{E131F829-1BE3-46C4-B92E-55F072A92371}" dt="2023-05-12T15:36:14.561" v="10886" actId="2696"/>
          <pc:sldLayoutMkLst>
            <pc:docMk/>
            <pc:sldMasterMk cId="2641218205" sldId="2147483768"/>
            <pc:sldLayoutMk cId="2986072238" sldId="2147483786"/>
          </pc:sldLayoutMkLst>
        </pc:sldLayoutChg>
        <pc:sldLayoutChg chg="del">
          <pc:chgData name="Marco Parenzan" userId="a83bbb23f3e251dc" providerId="LiveId" clId="{E131F829-1BE3-46C4-B92E-55F072A92371}" dt="2023-05-12T15:36:14.529" v="10885" actId="2696"/>
          <pc:sldLayoutMkLst>
            <pc:docMk/>
            <pc:sldMasterMk cId="2641218205" sldId="2147483768"/>
            <pc:sldLayoutMk cId="2686750854" sldId="2147483787"/>
          </pc:sldLayoutMkLst>
        </pc:sldLayoutChg>
        <pc:sldLayoutChg chg="del">
          <pc:chgData name="Marco Parenzan" userId="a83bbb23f3e251dc" providerId="LiveId" clId="{E131F829-1BE3-46C4-B92E-55F072A92371}" dt="2023-05-12T15:36:14.496" v="10884" actId="2696"/>
          <pc:sldLayoutMkLst>
            <pc:docMk/>
            <pc:sldMasterMk cId="2641218205" sldId="2147483768"/>
            <pc:sldLayoutMk cId="2002855236" sldId="2147483788"/>
          </pc:sldLayoutMkLst>
        </pc:sldLayoutChg>
        <pc:sldLayoutChg chg="del">
          <pc:chgData name="Marco Parenzan" userId="a83bbb23f3e251dc" providerId="LiveId" clId="{E131F829-1BE3-46C4-B92E-55F072A92371}" dt="2023-05-12T15:36:14.456" v="10883" actId="2696"/>
          <pc:sldLayoutMkLst>
            <pc:docMk/>
            <pc:sldMasterMk cId="2641218205" sldId="2147483768"/>
            <pc:sldLayoutMk cId="555740561" sldId="2147483789"/>
          </pc:sldLayoutMkLst>
        </pc:sldLayoutChg>
        <pc:sldLayoutChg chg="del">
          <pc:chgData name="Marco Parenzan" userId="a83bbb23f3e251dc" providerId="LiveId" clId="{E131F829-1BE3-46C4-B92E-55F072A92371}" dt="2023-05-12T15:36:14.446" v="10882" actId="2696"/>
          <pc:sldLayoutMkLst>
            <pc:docMk/>
            <pc:sldMasterMk cId="2641218205" sldId="2147483768"/>
            <pc:sldLayoutMk cId="1813109412" sldId="2147483790"/>
          </pc:sldLayoutMkLst>
        </pc:sldLayoutChg>
        <pc:sldLayoutChg chg="del">
          <pc:chgData name="Marco Parenzan" userId="a83bbb23f3e251dc" providerId="LiveId" clId="{E131F829-1BE3-46C4-B92E-55F072A92371}" dt="2023-05-12T15:36:14.407" v="10881" actId="2696"/>
          <pc:sldLayoutMkLst>
            <pc:docMk/>
            <pc:sldMasterMk cId="2641218205" sldId="2147483768"/>
            <pc:sldLayoutMk cId="3123466991" sldId="2147483791"/>
          </pc:sldLayoutMkLst>
        </pc:sldLayoutChg>
        <pc:sldLayoutChg chg="del">
          <pc:chgData name="Marco Parenzan" userId="a83bbb23f3e251dc" providerId="LiveId" clId="{E131F829-1BE3-46C4-B92E-55F072A92371}" dt="2023-05-12T15:36:14.371" v="10880" actId="2696"/>
          <pc:sldLayoutMkLst>
            <pc:docMk/>
            <pc:sldMasterMk cId="2641218205" sldId="2147483768"/>
            <pc:sldLayoutMk cId="642878215" sldId="2147483792"/>
          </pc:sldLayoutMkLst>
        </pc:sldLayoutChg>
        <pc:sldLayoutChg chg="del">
          <pc:chgData name="Marco Parenzan" userId="a83bbb23f3e251dc" providerId="LiveId" clId="{E131F829-1BE3-46C4-B92E-55F072A92371}" dt="2023-05-12T15:36:14.337" v="10879" actId="2696"/>
          <pc:sldLayoutMkLst>
            <pc:docMk/>
            <pc:sldMasterMk cId="2641218205" sldId="2147483768"/>
            <pc:sldLayoutMk cId="2833721957" sldId="2147483793"/>
          </pc:sldLayoutMkLst>
        </pc:sldLayoutChg>
        <pc:sldLayoutChg chg="del">
          <pc:chgData name="Marco Parenzan" userId="a83bbb23f3e251dc" providerId="LiveId" clId="{E131F829-1BE3-46C4-B92E-55F072A92371}" dt="2023-05-12T15:36:14.294" v="10878" actId="2696"/>
          <pc:sldLayoutMkLst>
            <pc:docMk/>
            <pc:sldMasterMk cId="2641218205" sldId="2147483768"/>
            <pc:sldLayoutMk cId="2588414012" sldId="2147483794"/>
          </pc:sldLayoutMkLst>
        </pc:sldLayoutChg>
        <pc:sldLayoutChg chg="del">
          <pc:chgData name="Marco Parenzan" userId="a83bbb23f3e251dc" providerId="LiveId" clId="{E131F829-1BE3-46C4-B92E-55F072A92371}" dt="2023-05-12T15:36:14.262" v="10877" actId="2696"/>
          <pc:sldLayoutMkLst>
            <pc:docMk/>
            <pc:sldMasterMk cId="2641218205" sldId="2147483768"/>
            <pc:sldLayoutMk cId="3675530937" sldId="2147483795"/>
          </pc:sldLayoutMkLst>
        </pc:sldLayoutChg>
        <pc:sldLayoutChg chg="del">
          <pc:chgData name="Marco Parenzan" userId="a83bbb23f3e251dc" providerId="LiveId" clId="{E131F829-1BE3-46C4-B92E-55F072A92371}" dt="2023-05-12T15:36:14.232" v="10876" actId="2696"/>
          <pc:sldLayoutMkLst>
            <pc:docMk/>
            <pc:sldMasterMk cId="2641218205" sldId="2147483768"/>
            <pc:sldLayoutMk cId="1301805021" sldId="2147483796"/>
          </pc:sldLayoutMkLst>
        </pc:sldLayoutChg>
        <pc:sldLayoutChg chg="del">
          <pc:chgData name="Marco Parenzan" userId="a83bbb23f3e251dc" providerId="LiveId" clId="{E131F829-1BE3-46C4-B92E-55F072A92371}" dt="2023-05-12T15:36:14.194" v="10875" actId="2696"/>
          <pc:sldLayoutMkLst>
            <pc:docMk/>
            <pc:sldMasterMk cId="2641218205" sldId="2147483768"/>
            <pc:sldLayoutMk cId="1117071932" sldId="2147483797"/>
          </pc:sldLayoutMkLst>
        </pc:sldLayoutChg>
        <pc:sldLayoutChg chg="del">
          <pc:chgData name="Marco Parenzan" userId="a83bbb23f3e251dc" providerId="LiveId" clId="{E131F829-1BE3-46C4-B92E-55F072A92371}" dt="2023-05-12T15:36:14.168" v="10874" actId="2696"/>
          <pc:sldLayoutMkLst>
            <pc:docMk/>
            <pc:sldMasterMk cId="2641218205" sldId="2147483768"/>
            <pc:sldLayoutMk cId="3787759040" sldId="2147483798"/>
          </pc:sldLayoutMkLst>
        </pc:sldLayoutChg>
        <pc:sldLayoutChg chg="del">
          <pc:chgData name="Marco Parenzan" userId="a83bbb23f3e251dc" providerId="LiveId" clId="{E131F829-1BE3-46C4-B92E-55F072A92371}" dt="2023-05-12T15:36:14.129" v="10873" actId="2696"/>
          <pc:sldLayoutMkLst>
            <pc:docMk/>
            <pc:sldMasterMk cId="2641218205" sldId="2147483768"/>
            <pc:sldLayoutMk cId="445216566" sldId="2147483799"/>
          </pc:sldLayoutMkLst>
        </pc:sldLayoutChg>
        <pc:sldLayoutChg chg="del">
          <pc:chgData name="Marco Parenzan" userId="a83bbb23f3e251dc" providerId="LiveId" clId="{E131F829-1BE3-46C4-B92E-55F072A92371}" dt="2023-05-12T15:36:14.064" v="10872" actId="2696"/>
          <pc:sldLayoutMkLst>
            <pc:docMk/>
            <pc:sldMasterMk cId="2641218205" sldId="2147483768"/>
            <pc:sldLayoutMk cId="4240102916" sldId="2147483800"/>
          </pc:sldLayoutMkLst>
        </pc:sldLayoutChg>
        <pc:sldLayoutChg chg="del">
          <pc:chgData name="Marco Parenzan" userId="a83bbb23f3e251dc" providerId="LiveId" clId="{E131F829-1BE3-46C4-B92E-55F072A92371}" dt="2023-05-12T15:36:14.052" v="10871" actId="2696"/>
          <pc:sldLayoutMkLst>
            <pc:docMk/>
            <pc:sldMasterMk cId="2641218205" sldId="2147483768"/>
            <pc:sldLayoutMk cId="3325354850" sldId="2147483801"/>
          </pc:sldLayoutMkLst>
        </pc:sldLayoutChg>
        <pc:sldLayoutChg chg="del">
          <pc:chgData name="Marco Parenzan" userId="a83bbb23f3e251dc" providerId="LiveId" clId="{E131F829-1BE3-46C4-B92E-55F072A92371}" dt="2023-05-12T15:36:13.997" v="10870" actId="2696"/>
          <pc:sldLayoutMkLst>
            <pc:docMk/>
            <pc:sldMasterMk cId="2641218205" sldId="2147483768"/>
            <pc:sldLayoutMk cId="3057339090" sldId="2147483802"/>
          </pc:sldLayoutMkLst>
        </pc:sldLayoutChg>
        <pc:sldLayoutChg chg="del">
          <pc:chgData name="Marco Parenzan" userId="a83bbb23f3e251dc" providerId="LiveId" clId="{E131F829-1BE3-46C4-B92E-55F072A92371}" dt="2023-05-12T15:36:13.965" v="10869" actId="2696"/>
          <pc:sldLayoutMkLst>
            <pc:docMk/>
            <pc:sldMasterMk cId="2641218205" sldId="2147483768"/>
            <pc:sldLayoutMk cId="3593048313" sldId="2147483803"/>
          </pc:sldLayoutMkLst>
        </pc:sldLayoutChg>
        <pc:sldLayoutChg chg="del">
          <pc:chgData name="Marco Parenzan" userId="a83bbb23f3e251dc" providerId="LiveId" clId="{E131F829-1BE3-46C4-B92E-55F072A92371}" dt="2023-05-12T15:36:13.933" v="10868" actId="2696"/>
          <pc:sldLayoutMkLst>
            <pc:docMk/>
            <pc:sldMasterMk cId="2641218205" sldId="2147483768"/>
            <pc:sldLayoutMk cId="2863548883" sldId="2147483804"/>
          </pc:sldLayoutMkLst>
        </pc:sldLayoutChg>
        <pc:sldLayoutChg chg="del">
          <pc:chgData name="Marco Parenzan" userId="a83bbb23f3e251dc" providerId="LiveId" clId="{E131F829-1BE3-46C4-B92E-55F072A92371}" dt="2023-05-12T15:36:13.901" v="10867" actId="2696"/>
          <pc:sldLayoutMkLst>
            <pc:docMk/>
            <pc:sldMasterMk cId="2641218205" sldId="2147483768"/>
            <pc:sldLayoutMk cId="3707192280" sldId="2147483805"/>
          </pc:sldLayoutMkLst>
        </pc:sldLayoutChg>
        <pc:sldLayoutChg chg="del">
          <pc:chgData name="Marco Parenzan" userId="a83bbb23f3e251dc" providerId="LiveId" clId="{E131F829-1BE3-46C4-B92E-55F072A92371}" dt="2023-05-12T15:36:13.868" v="10866" actId="2696"/>
          <pc:sldLayoutMkLst>
            <pc:docMk/>
            <pc:sldMasterMk cId="2641218205" sldId="2147483768"/>
            <pc:sldLayoutMk cId="2369039384" sldId="2147483806"/>
          </pc:sldLayoutMkLst>
        </pc:sldLayoutChg>
        <pc:sldLayoutChg chg="del">
          <pc:chgData name="Marco Parenzan" userId="a83bbb23f3e251dc" providerId="LiveId" clId="{E131F829-1BE3-46C4-B92E-55F072A92371}" dt="2023-05-12T15:36:13.833" v="10865" actId="2696"/>
          <pc:sldLayoutMkLst>
            <pc:docMk/>
            <pc:sldMasterMk cId="2641218205" sldId="2147483768"/>
            <pc:sldLayoutMk cId="2509802929" sldId="2147483807"/>
          </pc:sldLayoutMkLst>
        </pc:sldLayoutChg>
        <pc:sldLayoutChg chg="del">
          <pc:chgData name="Marco Parenzan" userId="a83bbb23f3e251dc" providerId="LiveId" clId="{E131F829-1BE3-46C4-B92E-55F072A92371}" dt="2023-05-12T15:36:13.790" v="10864" actId="2696"/>
          <pc:sldLayoutMkLst>
            <pc:docMk/>
            <pc:sldMasterMk cId="2641218205" sldId="2147483768"/>
            <pc:sldLayoutMk cId="3977657254" sldId="2147483808"/>
          </pc:sldLayoutMkLst>
        </pc:sldLayoutChg>
        <pc:sldLayoutChg chg="del">
          <pc:chgData name="Marco Parenzan" userId="a83bbb23f3e251dc" providerId="LiveId" clId="{E131F829-1BE3-46C4-B92E-55F072A92371}" dt="2023-05-12T15:36:13.759" v="10863" actId="2696"/>
          <pc:sldLayoutMkLst>
            <pc:docMk/>
            <pc:sldMasterMk cId="2641218205" sldId="2147483768"/>
            <pc:sldLayoutMk cId="932771875" sldId="2147483809"/>
          </pc:sldLayoutMkLst>
        </pc:sldLayoutChg>
        <pc:sldLayoutChg chg="del">
          <pc:chgData name="Marco Parenzan" userId="a83bbb23f3e251dc" providerId="LiveId" clId="{E131F829-1BE3-46C4-B92E-55F072A92371}" dt="2023-05-12T15:36:13.731" v="10862" actId="2696"/>
          <pc:sldLayoutMkLst>
            <pc:docMk/>
            <pc:sldMasterMk cId="2641218205" sldId="2147483768"/>
            <pc:sldLayoutMk cId="3580173532" sldId="2147483810"/>
          </pc:sldLayoutMkLst>
        </pc:sldLayoutChg>
        <pc:sldLayoutChg chg="del">
          <pc:chgData name="Marco Parenzan" userId="a83bbb23f3e251dc" providerId="LiveId" clId="{E131F829-1BE3-46C4-B92E-55F072A92371}" dt="2023-05-12T15:36:13.709" v="10861" actId="2696"/>
          <pc:sldLayoutMkLst>
            <pc:docMk/>
            <pc:sldMasterMk cId="2641218205" sldId="2147483768"/>
            <pc:sldLayoutMk cId="4225799652" sldId="2147483811"/>
          </pc:sldLayoutMkLst>
        </pc:sldLayoutChg>
        <pc:sldLayoutChg chg="del">
          <pc:chgData name="Marco Parenzan" userId="a83bbb23f3e251dc" providerId="LiveId" clId="{E131F829-1BE3-46C4-B92E-55F072A92371}" dt="2023-05-12T15:36:13.639" v="10860" actId="2696"/>
          <pc:sldLayoutMkLst>
            <pc:docMk/>
            <pc:sldMasterMk cId="2641218205" sldId="2147483768"/>
            <pc:sldLayoutMk cId="984058201" sldId="2147483812"/>
          </pc:sldLayoutMkLst>
        </pc:sldLayoutChg>
        <pc:sldLayoutChg chg="del">
          <pc:chgData name="Marco Parenzan" userId="a83bbb23f3e251dc" providerId="LiveId" clId="{E131F829-1BE3-46C4-B92E-55F072A92371}" dt="2023-05-12T15:36:13.127" v="10859" actId="2696"/>
          <pc:sldLayoutMkLst>
            <pc:docMk/>
            <pc:sldMasterMk cId="2641218205" sldId="2147483768"/>
            <pc:sldLayoutMk cId="3188681427" sldId="2147483813"/>
          </pc:sldLayoutMkLst>
        </pc:sldLayoutChg>
      </pc:sldMasterChg>
      <pc:sldMasterChg chg="del delSldLayout">
        <pc:chgData name="Marco Parenzan" userId="a83bbb23f3e251dc" providerId="LiveId" clId="{E131F829-1BE3-46C4-B92E-55F072A92371}" dt="2023-05-12T15:35:31.403" v="10765" actId="2696"/>
        <pc:sldMasterMkLst>
          <pc:docMk/>
          <pc:sldMasterMk cId="2526612454" sldId="2147483836"/>
        </pc:sldMasterMkLst>
        <pc:sldLayoutChg chg="del">
          <pc:chgData name="Marco Parenzan" userId="a83bbb23f3e251dc" providerId="LiveId" clId="{E131F829-1BE3-46C4-B92E-55F072A92371}" dt="2023-05-12T15:35:31.276" v="10744" actId="2696"/>
          <pc:sldLayoutMkLst>
            <pc:docMk/>
            <pc:sldMasterMk cId="2526612454" sldId="2147483836"/>
            <pc:sldLayoutMk cId="2179341520" sldId="2147483837"/>
          </pc:sldLayoutMkLst>
        </pc:sldLayoutChg>
        <pc:sldLayoutChg chg="del">
          <pc:chgData name="Marco Parenzan" userId="a83bbb23f3e251dc" providerId="LiveId" clId="{E131F829-1BE3-46C4-B92E-55F072A92371}" dt="2023-05-12T15:35:31.283" v="10745" actId="2696"/>
          <pc:sldLayoutMkLst>
            <pc:docMk/>
            <pc:sldMasterMk cId="2526612454" sldId="2147483836"/>
            <pc:sldLayoutMk cId="3639464637" sldId="2147483838"/>
          </pc:sldLayoutMkLst>
        </pc:sldLayoutChg>
        <pc:sldLayoutChg chg="del">
          <pc:chgData name="Marco Parenzan" userId="a83bbb23f3e251dc" providerId="LiveId" clId="{E131F829-1BE3-46C4-B92E-55F072A92371}" dt="2023-05-12T15:35:31.287" v="10746" actId="2696"/>
          <pc:sldLayoutMkLst>
            <pc:docMk/>
            <pc:sldMasterMk cId="2526612454" sldId="2147483836"/>
            <pc:sldLayoutMk cId="1091861466" sldId="2147483839"/>
          </pc:sldLayoutMkLst>
        </pc:sldLayoutChg>
        <pc:sldLayoutChg chg="del">
          <pc:chgData name="Marco Parenzan" userId="a83bbb23f3e251dc" providerId="LiveId" clId="{E131F829-1BE3-46C4-B92E-55F072A92371}" dt="2023-05-12T15:35:31.294" v="10747" actId="2696"/>
          <pc:sldLayoutMkLst>
            <pc:docMk/>
            <pc:sldMasterMk cId="2526612454" sldId="2147483836"/>
            <pc:sldLayoutMk cId="3284323255" sldId="2147483840"/>
          </pc:sldLayoutMkLst>
        </pc:sldLayoutChg>
        <pc:sldLayoutChg chg="del">
          <pc:chgData name="Marco Parenzan" userId="a83bbb23f3e251dc" providerId="LiveId" clId="{E131F829-1BE3-46C4-B92E-55F072A92371}" dt="2023-05-12T15:35:31.298" v="10748" actId="2696"/>
          <pc:sldLayoutMkLst>
            <pc:docMk/>
            <pc:sldMasterMk cId="2526612454" sldId="2147483836"/>
            <pc:sldLayoutMk cId="436469822" sldId="2147483841"/>
          </pc:sldLayoutMkLst>
        </pc:sldLayoutChg>
        <pc:sldLayoutChg chg="del">
          <pc:chgData name="Marco Parenzan" userId="a83bbb23f3e251dc" providerId="LiveId" clId="{E131F829-1BE3-46C4-B92E-55F072A92371}" dt="2023-05-12T15:35:31.304" v="10749" actId="2696"/>
          <pc:sldLayoutMkLst>
            <pc:docMk/>
            <pc:sldMasterMk cId="2526612454" sldId="2147483836"/>
            <pc:sldLayoutMk cId="1142590858" sldId="2147483842"/>
          </pc:sldLayoutMkLst>
        </pc:sldLayoutChg>
        <pc:sldLayoutChg chg="del">
          <pc:chgData name="Marco Parenzan" userId="a83bbb23f3e251dc" providerId="LiveId" clId="{E131F829-1BE3-46C4-B92E-55F072A92371}" dt="2023-05-12T15:35:31.312" v="10750" actId="2696"/>
          <pc:sldLayoutMkLst>
            <pc:docMk/>
            <pc:sldMasterMk cId="2526612454" sldId="2147483836"/>
            <pc:sldLayoutMk cId="3771085941" sldId="2147483843"/>
          </pc:sldLayoutMkLst>
        </pc:sldLayoutChg>
        <pc:sldLayoutChg chg="del">
          <pc:chgData name="Marco Parenzan" userId="a83bbb23f3e251dc" providerId="LiveId" clId="{E131F829-1BE3-46C4-B92E-55F072A92371}" dt="2023-05-12T15:35:31.315" v="10751" actId="2696"/>
          <pc:sldLayoutMkLst>
            <pc:docMk/>
            <pc:sldMasterMk cId="2526612454" sldId="2147483836"/>
            <pc:sldLayoutMk cId="3254907876" sldId="2147483844"/>
          </pc:sldLayoutMkLst>
        </pc:sldLayoutChg>
        <pc:sldLayoutChg chg="del">
          <pc:chgData name="Marco Parenzan" userId="a83bbb23f3e251dc" providerId="LiveId" clId="{E131F829-1BE3-46C4-B92E-55F072A92371}" dt="2023-05-12T15:35:31.319" v="10752" actId="2696"/>
          <pc:sldLayoutMkLst>
            <pc:docMk/>
            <pc:sldMasterMk cId="2526612454" sldId="2147483836"/>
            <pc:sldLayoutMk cId="3405790160" sldId="2147483845"/>
          </pc:sldLayoutMkLst>
        </pc:sldLayoutChg>
        <pc:sldLayoutChg chg="del">
          <pc:chgData name="Marco Parenzan" userId="a83bbb23f3e251dc" providerId="LiveId" clId="{E131F829-1BE3-46C4-B92E-55F072A92371}" dt="2023-05-12T15:35:31.326" v="10753" actId="2696"/>
          <pc:sldLayoutMkLst>
            <pc:docMk/>
            <pc:sldMasterMk cId="2526612454" sldId="2147483836"/>
            <pc:sldLayoutMk cId="115199401" sldId="2147483846"/>
          </pc:sldLayoutMkLst>
        </pc:sldLayoutChg>
        <pc:sldLayoutChg chg="del">
          <pc:chgData name="Marco Parenzan" userId="a83bbb23f3e251dc" providerId="LiveId" clId="{E131F829-1BE3-46C4-B92E-55F072A92371}" dt="2023-05-12T15:35:31.332" v="10754" actId="2696"/>
          <pc:sldLayoutMkLst>
            <pc:docMk/>
            <pc:sldMasterMk cId="2526612454" sldId="2147483836"/>
            <pc:sldLayoutMk cId="1506231904" sldId="2147483847"/>
          </pc:sldLayoutMkLst>
        </pc:sldLayoutChg>
        <pc:sldLayoutChg chg="del">
          <pc:chgData name="Marco Parenzan" userId="a83bbb23f3e251dc" providerId="LiveId" clId="{E131F829-1BE3-46C4-B92E-55F072A92371}" dt="2023-05-12T15:35:31.337" v="10755" actId="2696"/>
          <pc:sldLayoutMkLst>
            <pc:docMk/>
            <pc:sldMasterMk cId="2526612454" sldId="2147483836"/>
            <pc:sldLayoutMk cId="104838601" sldId="2147483848"/>
          </pc:sldLayoutMkLst>
        </pc:sldLayoutChg>
        <pc:sldLayoutChg chg="del">
          <pc:chgData name="Marco Parenzan" userId="a83bbb23f3e251dc" providerId="LiveId" clId="{E131F829-1BE3-46C4-B92E-55F072A92371}" dt="2023-05-12T15:35:31.343" v="10756" actId="2696"/>
          <pc:sldLayoutMkLst>
            <pc:docMk/>
            <pc:sldMasterMk cId="2526612454" sldId="2147483836"/>
            <pc:sldLayoutMk cId="260362132" sldId="2147483849"/>
          </pc:sldLayoutMkLst>
        </pc:sldLayoutChg>
        <pc:sldLayoutChg chg="del">
          <pc:chgData name="Marco Parenzan" userId="a83bbb23f3e251dc" providerId="LiveId" clId="{E131F829-1BE3-46C4-B92E-55F072A92371}" dt="2023-05-12T15:35:31.347" v="10757" actId="2696"/>
          <pc:sldLayoutMkLst>
            <pc:docMk/>
            <pc:sldMasterMk cId="2526612454" sldId="2147483836"/>
            <pc:sldLayoutMk cId="2316529667" sldId="2147483850"/>
          </pc:sldLayoutMkLst>
        </pc:sldLayoutChg>
        <pc:sldLayoutChg chg="del">
          <pc:chgData name="Marco Parenzan" userId="a83bbb23f3e251dc" providerId="LiveId" clId="{E131F829-1BE3-46C4-B92E-55F072A92371}" dt="2023-05-12T15:35:31.352" v="10758" actId="2696"/>
          <pc:sldLayoutMkLst>
            <pc:docMk/>
            <pc:sldMasterMk cId="2526612454" sldId="2147483836"/>
            <pc:sldLayoutMk cId="1905924537" sldId="2147483851"/>
          </pc:sldLayoutMkLst>
        </pc:sldLayoutChg>
        <pc:sldLayoutChg chg="del">
          <pc:chgData name="Marco Parenzan" userId="a83bbb23f3e251dc" providerId="LiveId" clId="{E131F829-1BE3-46C4-B92E-55F072A92371}" dt="2023-05-12T15:35:31.357" v="10759" actId="2696"/>
          <pc:sldLayoutMkLst>
            <pc:docMk/>
            <pc:sldMasterMk cId="2526612454" sldId="2147483836"/>
            <pc:sldLayoutMk cId="77443153" sldId="2147483852"/>
          </pc:sldLayoutMkLst>
        </pc:sldLayoutChg>
        <pc:sldLayoutChg chg="del">
          <pc:chgData name="Marco Parenzan" userId="a83bbb23f3e251dc" providerId="LiveId" clId="{E131F829-1BE3-46C4-B92E-55F072A92371}" dt="2023-05-12T15:35:31.361" v="10760" actId="2696"/>
          <pc:sldLayoutMkLst>
            <pc:docMk/>
            <pc:sldMasterMk cId="2526612454" sldId="2147483836"/>
            <pc:sldLayoutMk cId="1239889513" sldId="2147483853"/>
          </pc:sldLayoutMkLst>
        </pc:sldLayoutChg>
        <pc:sldLayoutChg chg="del">
          <pc:chgData name="Marco Parenzan" userId="a83bbb23f3e251dc" providerId="LiveId" clId="{E131F829-1BE3-46C4-B92E-55F072A92371}" dt="2023-05-12T15:35:31.366" v="10761" actId="2696"/>
          <pc:sldLayoutMkLst>
            <pc:docMk/>
            <pc:sldMasterMk cId="2526612454" sldId="2147483836"/>
            <pc:sldLayoutMk cId="336958806" sldId="2147483854"/>
          </pc:sldLayoutMkLst>
        </pc:sldLayoutChg>
        <pc:sldLayoutChg chg="del">
          <pc:chgData name="Marco Parenzan" userId="a83bbb23f3e251dc" providerId="LiveId" clId="{E131F829-1BE3-46C4-B92E-55F072A92371}" dt="2023-05-12T15:35:31.371" v="10762" actId="2696"/>
          <pc:sldLayoutMkLst>
            <pc:docMk/>
            <pc:sldMasterMk cId="2526612454" sldId="2147483836"/>
            <pc:sldLayoutMk cId="2411826120" sldId="2147483855"/>
          </pc:sldLayoutMkLst>
        </pc:sldLayoutChg>
        <pc:sldLayoutChg chg="del">
          <pc:chgData name="Marco Parenzan" userId="a83bbb23f3e251dc" providerId="LiveId" clId="{E131F829-1BE3-46C4-B92E-55F072A92371}" dt="2023-05-12T15:35:31.375" v="10763" actId="2696"/>
          <pc:sldLayoutMkLst>
            <pc:docMk/>
            <pc:sldMasterMk cId="2526612454" sldId="2147483836"/>
            <pc:sldLayoutMk cId="706300771" sldId="2147483856"/>
          </pc:sldLayoutMkLst>
        </pc:sldLayoutChg>
        <pc:sldLayoutChg chg="del">
          <pc:chgData name="Marco Parenzan" userId="a83bbb23f3e251dc" providerId="LiveId" clId="{E131F829-1BE3-46C4-B92E-55F072A92371}" dt="2023-05-12T15:35:31.378" v="10764" actId="2696"/>
          <pc:sldLayoutMkLst>
            <pc:docMk/>
            <pc:sldMasterMk cId="2526612454" sldId="2147483836"/>
            <pc:sldLayoutMk cId="4115830763" sldId="2147483857"/>
          </pc:sldLayoutMkLst>
        </pc:sldLayoutChg>
      </pc:sldMasterChg>
      <pc:sldMasterChg chg="del delSldLayout">
        <pc:chgData name="Marco Parenzan" userId="a83bbb23f3e251dc" providerId="LiveId" clId="{E131F829-1BE3-46C4-B92E-55F072A92371}" dt="2023-05-12T14:58:01.226" v="9779" actId="700"/>
        <pc:sldMasterMkLst>
          <pc:docMk/>
          <pc:sldMasterMk cId="3382297814" sldId="2147483858"/>
        </pc:sldMasterMkLst>
        <pc:sldLayoutChg chg="del">
          <pc:chgData name="Marco Parenzan" userId="a83bbb23f3e251dc" providerId="LiveId" clId="{E131F829-1BE3-46C4-B92E-55F072A92371}" dt="2023-05-12T14:58:01.226" v="9779" actId="700"/>
          <pc:sldLayoutMkLst>
            <pc:docMk/>
            <pc:sldMasterMk cId="3382297814" sldId="2147483858"/>
            <pc:sldLayoutMk cId="3738349099" sldId="2147483859"/>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192409133" sldId="2147483860"/>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3539371816" sldId="2147483861"/>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474298192" sldId="2147483862"/>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1172039750" sldId="2147483863"/>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2571934854" sldId="2147483864"/>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2951988614" sldId="2147483865"/>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3202619511" sldId="2147483866"/>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2429604851" sldId="2147483867"/>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3308449014" sldId="2147483868"/>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3338361180" sldId="2147483869"/>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1632279681" sldId="2147483870"/>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1455400959" sldId="2147483871"/>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1565151366" sldId="2147483872"/>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3736903233" sldId="2147483873"/>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546682919" sldId="2147483874"/>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2797431072" sldId="2147483875"/>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2789060958" sldId="2147483876"/>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149804413" sldId="2147483877"/>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2468411043" sldId="2147483878"/>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3799409218" sldId="2147483879"/>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877085857" sldId="2147483880"/>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1142019842" sldId="2147483881"/>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3564925377" sldId="2147483882"/>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501238656" sldId="2147483883"/>
          </pc:sldLayoutMkLst>
        </pc:sldLayoutChg>
        <pc:sldLayoutChg chg="del">
          <pc:chgData name="Marco Parenzan" userId="a83bbb23f3e251dc" providerId="LiveId" clId="{E131F829-1BE3-46C4-B92E-55F072A92371}" dt="2023-05-12T14:58:01.226" v="9779" actId="700"/>
          <pc:sldLayoutMkLst>
            <pc:docMk/>
            <pc:sldMasterMk cId="3382297814" sldId="2147483858"/>
            <pc:sldLayoutMk cId="2671561094" sldId="214748388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E64230-85B4-42BD-8CCB-CBD579EE78F9}" type="datetimeFigureOut">
              <a:rPr lang="it-IT" smtClean="0"/>
              <a:t>12/05/2023</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06AC85-B45A-4350-A65F-B56BC07BD901}" type="slidenum">
              <a:rPr lang="it-IT" smtClean="0"/>
              <a:t>‹#›</a:t>
            </a:fld>
            <a:endParaRPr lang="it-IT"/>
          </a:p>
        </p:txBody>
      </p:sp>
    </p:spTree>
    <p:extLst>
      <p:ext uri="{BB962C8B-B14F-4D97-AF65-F5344CB8AC3E}">
        <p14:creationId xmlns:p14="http://schemas.microsoft.com/office/powerpoint/2010/main" val="1748486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9506AC85-B45A-4350-A65F-B56BC07BD901}" type="slidenum">
              <a:rPr lang="it-IT" smtClean="0"/>
              <a:t>1</a:t>
            </a:fld>
            <a:endParaRPr lang="it-IT"/>
          </a:p>
        </p:txBody>
      </p:sp>
    </p:spTree>
    <p:extLst>
      <p:ext uri="{BB962C8B-B14F-4D97-AF65-F5344CB8AC3E}">
        <p14:creationId xmlns:p14="http://schemas.microsoft.com/office/powerpoint/2010/main" val="1956685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4370208B-C4F2-451E-858C-ED99DD755A51}"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108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0208B-C4F2-451E-858C-ED99DD755A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1216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0208B-C4F2-451E-858C-ED99DD755A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035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4370208B-C4F2-451E-858C-ED99DD755A51}"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45</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5451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6F9F575-5B77-BF43-906F-95894CC4ED5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6463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3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B1F67-F719-45F5-8A19-854FC7C3E9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477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495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38</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929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0208B-C4F2-451E-858C-ED99DD755A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485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0208B-C4F2-451E-858C-ED99DD755A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04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4370208B-C4F2-451E-858C-ED99DD755A51}"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9808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15" name="Rectangle 14">
            <a:extLst>
              <a:ext uri="{FF2B5EF4-FFF2-40B4-BE49-F238E27FC236}">
                <a16:creationId xmlns:a16="http://schemas.microsoft.com/office/drawing/2014/main" id="{4D87665A-1907-4F8E-876B-6392BB8B5945}"/>
              </a:ext>
            </a:extLst>
          </p:cNvPr>
          <p:cNvSpPr/>
          <p:nvPr userDrawn="1"/>
        </p:nvSpPr>
        <p:spPr>
          <a:xfrm>
            <a:off x="0" y="-1"/>
            <a:ext cx="12192000" cy="6858000"/>
          </a:xfrm>
          <a:prstGeom prst="rect">
            <a:avLst/>
          </a:prstGeom>
          <a:solidFill>
            <a:schemeClr val="tx1"/>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25">
            <a:extLst>
              <a:ext uri="{FF2B5EF4-FFF2-40B4-BE49-F238E27FC236}">
                <a16:creationId xmlns:a16="http://schemas.microsoft.com/office/drawing/2014/main" id="{BAB188FB-2345-4397-9068-335B7F46D0FE}"/>
              </a:ext>
            </a:extLst>
          </p:cNvPr>
          <p:cNvSpPr/>
          <p:nvPr userDrawn="1"/>
        </p:nvSpPr>
        <p:spPr>
          <a:xfrm>
            <a:off x="0" y="1"/>
            <a:ext cx="9821331" cy="6857999"/>
          </a:xfrm>
          <a:custGeom>
            <a:avLst/>
            <a:gdLst>
              <a:gd name="connsiteX0" fmla="*/ 0 w 9821331"/>
              <a:gd name="connsiteY0" fmla="*/ 0 h 6857999"/>
              <a:gd name="connsiteX1" fmla="*/ 2963333 w 9821331"/>
              <a:gd name="connsiteY1" fmla="*/ 0 h 6857999"/>
              <a:gd name="connsiteX2" fmla="*/ 9821331 w 9821331"/>
              <a:gd name="connsiteY2" fmla="*/ 6857999 h 6857999"/>
              <a:gd name="connsiteX3" fmla="*/ 0 w 982133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9821331" h="6857999">
                <a:moveTo>
                  <a:pt x="0" y="0"/>
                </a:moveTo>
                <a:lnTo>
                  <a:pt x="2963333" y="0"/>
                </a:lnTo>
                <a:lnTo>
                  <a:pt x="9821331" y="6857999"/>
                </a:lnTo>
                <a:lnTo>
                  <a:pt x="0" y="6857999"/>
                </a:lnTo>
                <a:close/>
              </a:path>
            </a:pathLst>
          </a:custGeom>
          <a:solidFill>
            <a:schemeClr val="bg1"/>
          </a:solidFill>
          <a:ln>
            <a:noFill/>
          </a:ln>
          <a:effectLst>
            <a:outerShdw blurRad="50800" dist="25400" algn="t" rotWithShape="0">
              <a:prstClr val="black">
                <a:alpha val="3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16170E64-181D-4141-9BA9-D53ED52827C9}"/>
              </a:ext>
            </a:extLst>
          </p:cNvPr>
          <p:cNvCxnSpPr/>
          <p:nvPr userDrawn="1"/>
        </p:nvCxnSpPr>
        <p:spPr>
          <a:xfrm flipH="1">
            <a:off x="826032" y="4048554"/>
            <a:ext cx="907551" cy="0"/>
          </a:xfrm>
          <a:prstGeom prst="line">
            <a:avLst/>
          </a:prstGeom>
          <a:ln>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18" name="Slide Number Placeholder 1">
            <a:extLst>
              <a:ext uri="{FF2B5EF4-FFF2-40B4-BE49-F238E27FC236}">
                <a16:creationId xmlns:a16="http://schemas.microsoft.com/office/drawing/2014/main" id="{7C026FCB-31A8-4CAD-B08E-0D5CA79A1C74}"/>
              </a:ext>
            </a:extLst>
          </p:cNvPr>
          <p:cNvSpPr txBox="1">
            <a:spLocks/>
          </p:cNvSpPr>
          <p:nvPr userDrawn="1"/>
        </p:nvSpPr>
        <p:spPr>
          <a:xfrm>
            <a:off x="11288807" y="6225718"/>
            <a:ext cx="554704"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36C95AE-7298-45E1-9514-94AFF5BED89B}" type="slidenum">
              <a:rPr lang="en-US" smtClean="0"/>
              <a:pPr/>
              <a:t>‹#›</a:t>
            </a:fld>
            <a:endParaRPr lang="en-US" dirty="0"/>
          </a:p>
        </p:txBody>
      </p:sp>
      <p:pic>
        <p:nvPicPr>
          <p:cNvPr id="19" name="Picture 18">
            <a:extLst>
              <a:ext uri="{FF2B5EF4-FFF2-40B4-BE49-F238E27FC236}">
                <a16:creationId xmlns:a16="http://schemas.microsoft.com/office/drawing/2014/main" id="{16E7F228-B5C9-47EB-A2C3-C4E0338D766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65084" y="554478"/>
            <a:ext cx="995980" cy="995980"/>
          </a:xfrm>
          <a:prstGeom prst="rect">
            <a:avLst/>
          </a:prstGeom>
        </p:spPr>
      </p:pic>
      <p:sp>
        <p:nvSpPr>
          <p:cNvPr id="20" name="Rectangle 19">
            <a:extLst>
              <a:ext uri="{FF2B5EF4-FFF2-40B4-BE49-F238E27FC236}">
                <a16:creationId xmlns:a16="http://schemas.microsoft.com/office/drawing/2014/main" id="{C0E6A4BB-5B67-4001-9074-E6DCB6D0817D}"/>
              </a:ext>
            </a:extLst>
          </p:cNvPr>
          <p:cNvSpPr/>
          <p:nvPr userDrawn="1"/>
        </p:nvSpPr>
        <p:spPr>
          <a:xfrm>
            <a:off x="822638" y="1690714"/>
            <a:ext cx="938426" cy="495108"/>
          </a:xfrm>
          <a:prstGeom prst="rect">
            <a:avLst/>
          </a:prstGeom>
          <a:solidFill>
            <a:schemeClr val="bg1">
              <a:lumMod val="95000"/>
            </a:schemeClr>
          </a:solidFill>
        </p:spPr>
        <p:txBody>
          <a:bodyPr wrap="none" lIns="144000" tIns="108000" rIns="144000" bIns="108000">
            <a:spAutoFit/>
          </a:bodyPr>
          <a:lstStyle/>
          <a:p>
            <a:r>
              <a:rPr lang="en-US" dirty="0">
                <a:solidFill>
                  <a:schemeClr val="tx1">
                    <a:lumMod val="75000"/>
                  </a:schemeClr>
                </a:solidFill>
                <a:latin typeface="Roboto Light" charset="0"/>
                <a:ea typeface="Roboto Light" charset="0"/>
                <a:cs typeface="Roboto Light" charset="0"/>
              </a:rPr>
              <a:t>TOPIC</a:t>
            </a:r>
          </a:p>
        </p:txBody>
      </p:sp>
      <p:sp>
        <p:nvSpPr>
          <p:cNvPr id="2" name="Title 1">
            <a:extLst>
              <a:ext uri="{FF2B5EF4-FFF2-40B4-BE49-F238E27FC236}">
                <a16:creationId xmlns:a16="http://schemas.microsoft.com/office/drawing/2014/main" id="{8CEC0836-E5A7-479D-A2AA-1E17AB4E19A6}"/>
              </a:ext>
            </a:extLst>
          </p:cNvPr>
          <p:cNvSpPr>
            <a:spLocks noGrp="1"/>
          </p:cNvSpPr>
          <p:nvPr>
            <p:ph type="ctrTitle"/>
          </p:nvPr>
        </p:nvSpPr>
        <p:spPr>
          <a:xfrm>
            <a:off x="822639" y="2351023"/>
            <a:ext cx="4511362" cy="1557275"/>
          </a:xfrm>
        </p:spPr>
        <p:txBody>
          <a:bodyPr anchor="t"/>
          <a:lstStyle>
            <a:lvl1pPr algn="l">
              <a:defRPr sz="4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0E96626B-81EA-4D10-B186-28E7976B6206}"/>
              </a:ext>
            </a:extLst>
          </p:cNvPr>
          <p:cNvSpPr>
            <a:spLocks noGrp="1"/>
          </p:cNvSpPr>
          <p:nvPr>
            <p:ph type="subTitle" idx="1"/>
          </p:nvPr>
        </p:nvSpPr>
        <p:spPr>
          <a:xfrm>
            <a:off x="822638" y="4188811"/>
            <a:ext cx="6448277" cy="2333906"/>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740442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C59F-9B86-4FA0-A9C2-8F1D124E242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FA19770-7324-48F6-821F-A18BF9257D62}"/>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FB6FAE9-028F-4128-8367-446DEDF2368E}"/>
              </a:ext>
            </a:extLst>
          </p:cNvPr>
          <p:cNvSpPr>
            <a:spLocks noGrp="1"/>
          </p:cNvSpPr>
          <p:nvPr>
            <p:ph type="sldNum" sz="quarter" idx="12"/>
          </p:nvPr>
        </p:nvSpPr>
        <p:spPr/>
        <p:txBody>
          <a:bodyPr/>
          <a:lstStyle/>
          <a:p>
            <a:fld id="{70358BDA-5E66-42DF-962F-84FC2D4B6D98}" type="slidenum">
              <a:rPr lang="en-US" smtClean="0"/>
              <a:t>‹#›</a:t>
            </a:fld>
            <a:endParaRPr lang="en-US"/>
          </a:p>
        </p:txBody>
      </p:sp>
    </p:spTree>
    <p:extLst>
      <p:ext uri="{BB962C8B-B14F-4D97-AF65-F5344CB8AC3E}">
        <p14:creationId xmlns:p14="http://schemas.microsoft.com/office/powerpoint/2010/main" val="41994284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6B1A1-66B7-4D66-9D22-09E27B4FF7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3BC2E4-022A-4324-B165-B121976FB2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A87199-ADEC-4B51-BBCD-5A9B00678BF8}"/>
              </a:ext>
            </a:extLst>
          </p:cNvPr>
          <p:cNvSpPr>
            <a:spLocks noGrp="1"/>
          </p:cNvSpPr>
          <p:nvPr>
            <p:ph type="dt" sz="half" idx="10"/>
          </p:nvPr>
        </p:nvSpPr>
        <p:spPr>
          <a:xfrm>
            <a:off x="838200" y="6356350"/>
            <a:ext cx="2743200" cy="365125"/>
          </a:xfrm>
          <a:prstGeom prst="rect">
            <a:avLst/>
          </a:prstGeom>
        </p:spPr>
        <p:txBody>
          <a:bodyPr/>
          <a:lstStyle/>
          <a:p>
            <a:fld id="{0AE94EDD-D22A-4702-AFE1-732A7AD641D0}" type="datetimeFigureOut">
              <a:rPr lang="en-US" smtClean="0"/>
              <a:t>5/12/2023</a:t>
            </a:fld>
            <a:endParaRPr lang="en-US"/>
          </a:p>
        </p:txBody>
      </p:sp>
      <p:sp>
        <p:nvSpPr>
          <p:cNvPr id="5" name="Footer Placeholder 4">
            <a:extLst>
              <a:ext uri="{FF2B5EF4-FFF2-40B4-BE49-F238E27FC236}">
                <a16:creationId xmlns:a16="http://schemas.microsoft.com/office/drawing/2014/main" id="{658369C2-1D1E-44B7-986F-11C1BE2E84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0F4F308-57E1-40C0-A0BB-A68BEDC43397}"/>
              </a:ext>
            </a:extLst>
          </p:cNvPr>
          <p:cNvSpPr>
            <a:spLocks noGrp="1"/>
          </p:cNvSpPr>
          <p:nvPr>
            <p:ph type="sldNum" sz="quarter" idx="12"/>
          </p:nvPr>
        </p:nvSpPr>
        <p:spPr/>
        <p:txBody>
          <a:bodyPr/>
          <a:lstStyle/>
          <a:p>
            <a:fld id="{70358BDA-5E66-42DF-962F-84FC2D4B6D98}" type="slidenum">
              <a:rPr lang="en-US" smtClean="0"/>
              <a:t>‹#›</a:t>
            </a:fld>
            <a:endParaRPr lang="en-US"/>
          </a:p>
        </p:txBody>
      </p:sp>
    </p:spTree>
    <p:extLst>
      <p:ext uri="{BB962C8B-B14F-4D97-AF65-F5344CB8AC3E}">
        <p14:creationId xmlns:p14="http://schemas.microsoft.com/office/powerpoint/2010/main" val="33799895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9556F-F76D-4536-B215-51A5594BDF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582BCA-8879-473B-8E6E-620CDFA6398A}"/>
              </a:ext>
            </a:extLst>
          </p:cNvPr>
          <p:cNvSpPr>
            <a:spLocks noGrp="1"/>
          </p:cNvSpPr>
          <p:nvPr>
            <p:ph sz="half" idx="1"/>
          </p:nvPr>
        </p:nvSpPr>
        <p:spPr>
          <a:xfrm>
            <a:off x="838200" y="1397977"/>
            <a:ext cx="5181600" cy="47789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EEB6FF-C2DF-4137-83B8-784EE07F06D3}"/>
              </a:ext>
            </a:extLst>
          </p:cNvPr>
          <p:cNvSpPr>
            <a:spLocks noGrp="1"/>
          </p:cNvSpPr>
          <p:nvPr>
            <p:ph sz="half" idx="2"/>
          </p:nvPr>
        </p:nvSpPr>
        <p:spPr>
          <a:xfrm>
            <a:off x="6172200" y="1397977"/>
            <a:ext cx="5181600" cy="477898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F3C87BE6-000F-45B3-A807-8EE5F11AC01C}"/>
              </a:ext>
            </a:extLst>
          </p:cNvPr>
          <p:cNvSpPr>
            <a:spLocks noGrp="1"/>
          </p:cNvSpPr>
          <p:nvPr>
            <p:ph type="sldNum" sz="quarter" idx="12"/>
          </p:nvPr>
        </p:nvSpPr>
        <p:spPr/>
        <p:txBody>
          <a:bodyPr/>
          <a:lstStyle/>
          <a:p>
            <a:fld id="{70358BDA-5E66-42DF-962F-84FC2D4B6D98}" type="slidenum">
              <a:rPr lang="en-US" smtClean="0"/>
              <a:t>‹#›</a:t>
            </a:fld>
            <a:endParaRPr lang="en-US"/>
          </a:p>
        </p:txBody>
      </p:sp>
    </p:spTree>
    <p:extLst>
      <p:ext uri="{BB962C8B-B14F-4D97-AF65-F5344CB8AC3E}">
        <p14:creationId xmlns:p14="http://schemas.microsoft.com/office/powerpoint/2010/main" val="1801060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6FA1-525F-4317-9E22-7790CFBED48D}"/>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C9E64F54-2539-4361-9BB5-2B83D5AF9B6A}"/>
              </a:ext>
            </a:extLst>
          </p:cNvPr>
          <p:cNvSpPr>
            <a:spLocks noGrp="1"/>
          </p:cNvSpPr>
          <p:nvPr>
            <p:ph type="sldNum" sz="quarter" idx="12"/>
          </p:nvPr>
        </p:nvSpPr>
        <p:spPr/>
        <p:txBody>
          <a:bodyPr/>
          <a:lstStyle/>
          <a:p>
            <a:fld id="{70358BDA-5E66-42DF-962F-84FC2D4B6D98}" type="slidenum">
              <a:rPr lang="en-US" smtClean="0"/>
              <a:t>‹#›</a:t>
            </a:fld>
            <a:endParaRPr lang="en-US"/>
          </a:p>
        </p:txBody>
      </p:sp>
    </p:spTree>
    <p:extLst>
      <p:ext uri="{BB962C8B-B14F-4D97-AF65-F5344CB8AC3E}">
        <p14:creationId xmlns:p14="http://schemas.microsoft.com/office/powerpoint/2010/main" val="3205114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4" name="TextBox 3">
            <a:extLst>
              <a:ext uri="{FF2B5EF4-FFF2-40B4-BE49-F238E27FC236}">
                <a16:creationId xmlns:a16="http://schemas.microsoft.com/office/drawing/2014/main" id="{61C80FF0-A628-4A87-9991-0A42E9F4D297}"/>
              </a:ext>
            </a:extLst>
          </p:cNvPr>
          <p:cNvSpPr txBox="1"/>
          <p:nvPr userDrawn="1"/>
        </p:nvSpPr>
        <p:spPr>
          <a:xfrm>
            <a:off x="0" y="0"/>
            <a:ext cx="12192000" cy="6858000"/>
          </a:xfrm>
          <a:prstGeom prst="rect">
            <a:avLst/>
          </a:prstGeom>
          <a:solidFill>
            <a:schemeClr val="tx1"/>
          </a:solidFill>
        </p:spPr>
        <p:txBody>
          <a:bodyPr wrap="square" rtlCol="0">
            <a:spAutoFit/>
          </a:bodyPr>
          <a:lstStyle/>
          <a:p>
            <a:endParaRPr lang="en-US" dirty="0"/>
          </a:p>
        </p:txBody>
      </p:sp>
      <p:pic>
        <p:nvPicPr>
          <p:cNvPr id="9" name="Picture 8">
            <a:extLst>
              <a:ext uri="{FF2B5EF4-FFF2-40B4-BE49-F238E27FC236}">
                <a16:creationId xmlns:a16="http://schemas.microsoft.com/office/drawing/2014/main" id="{C0E82912-9938-462C-9178-F28DF0657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26118" y="1116835"/>
            <a:ext cx="2739764" cy="2739764"/>
          </a:xfrm>
          <a:prstGeom prst="rect">
            <a:avLst/>
          </a:prstGeom>
        </p:spPr>
      </p:pic>
      <p:sp>
        <p:nvSpPr>
          <p:cNvPr id="12" name="Text Placeholder 11">
            <a:extLst>
              <a:ext uri="{FF2B5EF4-FFF2-40B4-BE49-F238E27FC236}">
                <a16:creationId xmlns:a16="http://schemas.microsoft.com/office/drawing/2014/main" id="{6B67EE5E-D1F2-4392-82D7-C9A02A9C7BC4}"/>
              </a:ext>
            </a:extLst>
          </p:cNvPr>
          <p:cNvSpPr>
            <a:spLocks noGrp="1"/>
          </p:cNvSpPr>
          <p:nvPr>
            <p:ph type="body" sz="quarter" idx="13" hasCustomPrompt="1"/>
          </p:nvPr>
        </p:nvSpPr>
        <p:spPr>
          <a:xfrm>
            <a:off x="4495800" y="3703321"/>
            <a:ext cx="3200400" cy="970280"/>
          </a:xfrm>
        </p:spPr>
        <p:txBody>
          <a:bodyPr>
            <a:normAutofit/>
          </a:bodyPr>
          <a:lstStyle>
            <a:lvl1pPr algn="ctr">
              <a:defRPr sz="6600">
                <a:solidFill>
                  <a:schemeClr val="bg1"/>
                </a:solidFill>
              </a:defRPr>
            </a:lvl1pPr>
          </a:lstStyle>
          <a:p>
            <a:pPr lvl="0"/>
            <a:r>
              <a:rPr lang="en-US" dirty="0"/>
              <a:t>Demo</a:t>
            </a:r>
          </a:p>
        </p:txBody>
      </p:sp>
      <p:sp>
        <p:nvSpPr>
          <p:cNvPr id="25" name="Oval 24">
            <a:extLst>
              <a:ext uri="{FF2B5EF4-FFF2-40B4-BE49-F238E27FC236}">
                <a16:creationId xmlns:a16="http://schemas.microsoft.com/office/drawing/2014/main" id="{1EF8631E-3572-476D-A81E-FEB15EB72691}"/>
              </a:ext>
            </a:extLst>
          </p:cNvPr>
          <p:cNvSpPr/>
          <p:nvPr userDrawn="1"/>
        </p:nvSpPr>
        <p:spPr>
          <a:xfrm>
            <a:off x="11266070" y="442323"/>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1B9F3725-74FC-405E-B8C0-ED1A3252135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310977" y="460854"/>
            <a:ext cx="674328" cy="674328"/>
          </a:xfrm>
          <a:prstGeom prst="rect">
            <a:avLst/>
          </a:prstGeom>
        </p:spPr>
      </p:pic>
    </p:spTree>
    <p:extLst>
      <p:ext uri="{BB962C8B-B14F-4D97-AF65-F5344CB8AC3E}">
        <p14:creationId xmlns:p14="http://schemas.microsoft.com/office/powerpoint/2010/main" val="2237869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itazion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4" name="TextBox 3">
            <a:extLst>
              <a:ext uri="{FF2B5EF4-FFF2-40B4-BE49-F238E27FC236}">
                <a16:creationId xmlns:a16="http://schemas.microsoft.com/office/drawing/2014/main" id="{61C80FF0-A628-4A87-9991-0A42E9F4D297}"/>
              </a:ext>
            </a:extLst>
          </p:cNvPr>
          <p:cNvSpPr txBox="1"/>
          <p:nvPr userDrawn="1"/>
        </p:nvSpPr>
        <p:spPr>
          <a:xfrm>
            <a:off x="0" y="0"/>
            <a:ext cx="12192000" cy="6858000"/>
          </a:xfrm>
          <a:prstGeom prst="rect">
            <a:avLst/>
          </a:prstGeom>
          <a:solidFill>
            <a:schemeClr val="tx1"/>
          </a:solidFill>
        </p:spPr>
        <p:txBody>
          <a:bodyPr wrap="square" rtlCol="0">
            <a:spAutoFit/>
          </a:bodyPr>
          <a:lstStyle/>
          <a:p>
            <a:endParaRPr lang="en-US" dirty="0"/>
          </a:p>
        </p:txBody>
      </p:sp>
      <p:sp>
        <p:nvSpPr>
          <p:cNvPr id="9" name="Rectangle 8">
            <a:extLst>
              <a:ext uri="{FF2B5EF4-FFF2-40B4-BE49-F238E27FC236}">
                <a16:creationId xmlns:a16="http://schemas.microsoft.com/office/drawing/2014/main" id="{96674460-A50A-4CCB-8FEC-CCD4A0FB6BFA}"/>
              </a:ext>
            </a:extLst>
          </p:cNvPr>
          <p:cNvSpPr/>
          <p:nvPr userDrawn="1"/>
        </p:nvSpPr>
        <p:spPr>
          <a:xfrm>
            <a:off x="661099" y="1988662"/>
            <a:ext cx="2363984" cy="213726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40000"/>
              </a:lnSpc>
            </a:pPr>
            <a:r>
              <a:rPr lang="en-US" sz="12800" b="1" dirty="0">
                <a:solidFill>
                  <a:schemeClr val="bg1"/>
                </a:solidFill>
                <a:latin typeface="MS Gothic" panose="020B0609070205080204" pitchFamily="49" charset="-128"/>
                <a:ea typeface="MS Gothic" panose="020B0609070205080204" pitchFamily="49" charset="-128"/>
                <a:cs typeface="Arial" panose="020B0604020202020204" pitchFamily="34" charset="0"/>
              </a:rPr>
              <a:t>“</a:t>
            </a:r>
            <a:endParaRPr lang="en-US" sz="8000" dirty="0">
              <a:solidFill>
                <a:schemeClr val="bg1"/>
              </a:solidFill>
              <a:latin typeface="MS Gothic" panose="020B0609070205080204" pitchFamily="49" charset="-128"/>
              <a:ea typeface="MS Gothic" panose="020B0609070205080204" pitchFamily="49" charset="-128"/>
              <a:cs typeface="Arial" panose="020B0604020202020204" pitchFamily="34" charset="0"/>
            </a:endParaRPr>
          </a:p>
        </p:txBody>
      </p:sp>
      <p:sp>
        <p:nvSpPr>
          <p:cNvPr id="3" name="Text Placeholder 2">
            <a:extLst>
              <a:ext uri="{FF2B5EF4-FFF2-40B4-BE49-F238E27FC236}">
                <a16:creationId xmlns:a16="http://schemas.microsoft.com/office/drawing/2014/main" id="{A4BF51CB-A736-415C-B9E9-1B84D2C6AB2A}"/>
              </a:ext>
            </a:extLst>
          </p:cNvPr>
          <p:cNvSpPr>
            <a:spLocks noGrp="1"/>
          </p:cNvSpPr>
          <p:nvPr>
            <p:ph type="body" sz="quarter" idx="13" hasCustomPrompt="1"/>
          </p:nvPr>
        </p:nvSpPr>
        <p:spPr>
          <a:xfrm>
            <a:off x="2387600" y="2976880"/>
            <a:ext cx="8188960" cy="2966720"/>
          </a:xfrm>
        </p:spPr>
        <p:txBody>
          <a:bodyPr>
            <a:noAutofit/>
          </a:bodyPr>
          <a:lstStyle>
            <a:lvl1pPr>
              <a:defRPr sz="6600">
                <a:solidFill>
                  <a:schemeClr val="bg1"/>
                </a:solidFill>
              </a:defRPr>
            </a:lvl1pPr>
          </a:lstStyle>
          <a:p>
            <a:pPr lvl="0"/>
            <a:r>
              <a:rPr lang="en-US" dirty="0"/>
              <a:t>Quote</a:t>
            </a:r>
          </a:p>
        </p:txBody>
      </p:sp>
      <p:sp>
        <p:nvSpPr>
          <p:cNvPr id="14" name="Oval 13">
            <a:extLst>
              <a:ext uri="{FF2B5EF4-FFF2-40B4-BE49-F238E27FC236}">
                <a16:creationId xmlns:a16="http://schemas.microsoft.com/office/drawing/2014/main" id="{AE148D2F-0692-4B71-A370-8BBE5B082EE3}"/>
              </a:ext>
            </a:extLst>
          </p:cNvPr>
          <p:cNvSpPr/>
          <p:nvPr userDrawn="1"/>
        </p:nvSpPr>
        <p:spPr>
          <a:xfrm>
            <a:off x="11266070" y="442323"/>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1E2DADF-CBEF-4369-9B9C-8416C2562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10977" y="460854"/>
            <a:ext cx="674328" cy="674328"/>
          </a:xfrm>
          <a:prstGeom prst="rect">
            <a:avLst/>
          </a:prstGeom>
        </p:spPr>
      </p:pic>
    </p:spTree>
    <p:extLst>
      <p:ext uri="{BB962C8B-B14F-4D97-AF65-F5344CB8AC3E}">
        <p14:creationId xmlns:p14="http://schemas.microsoft.com/office/powerpoint/2010/main" val="35599464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Personal profil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D20722D-C386-48A8-832E-BEFB7E163D87}"/>
              </a:ext>
            </a:extLst>
          </p:cNvPr>
          <p:cNvSpPr/>
          <p:nvPr userDrawn="1"/>
        </p:nvSpPr>
        <p:spPr>
          <a:xfrm>
            <a:off x="867163" y="2544722"/>
            <a:ext cx="2660924" cy="3261924"/>
          </a:xfrm>
          <a:prstGeom prst="rect">
            <a:avLst/>
          </a:prstGeom>
          <a:solidFill>
            <a:schemeClr val="bg2"/>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414015E1-3C59-48D8-9F16-694625A374B3}"/>
              </a:ext>
            </a:extLst>
          </p:cNvPr>
          <p:cNvGrpSpPr/>
          <p:nvPr userDrawn="1"/>
        </p:nvGrpSpPr>
        <p:grpSpPr>
          <a:xfrm>
            <a:off x="5035189" y="1978955"/>
            <a:ext cx="1009948" cy="1009948"/>
            <a:chOff x="3328988" y="3201988"/>
            <a:chExt cx="392113" cy="392113"/>
          </a:xfrm>
        </p:grpSpPr>
        <p:sp>
          <p:nvSpPr>
            <p:cNvPr id="36" name="Oval 46">
              <a:extLst>
                <a:ext uri="{FF2B5EF4-FFF2-40B4-BE49-F238E27FC236}">
                  <a16:creationId xmlns:a16="http://schemas.microsoft.com/office/drawing/2014/main" id="{048D2759-9DB6-4951-955A-B50F27360213}"/>
                </a:ext>
              </a:extLst>
            </p:cNvPr>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7" name="Freeform 47">
              <a:extLst>
                <a:ext uri="{FF2B5EF4-FFF2-40B4-BE49-F238E27FC236}">
                  <a16:creationId xmlns:a16="http://schemas.microsoft.com/office/drawing/2014/main" id="{F51B14D2-E4FA-43E9-AC7F-5C73F9C26957}"/>
                </a:ext>
              </a:extLst>
            </p:cNvPr>
            <p:cNvSpPr>
              <a:spLocks/>
            </p:cNvSpPr>
            <p:nvPr/>
          </p:nvSpPr>
          <p:spPr bwMode="auto">
            <a:xfrm>
              <a:off x="3427413"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38" name="Group 37">
            <a:extLst>
              <a:ext uri="{FF2B5EF4-FFF2-40B4-BE49-F238E27FC236}">
                <a16:creationId xmlns:a16="http://schemas.microsoft.com/office/drawing/2014/main" id="{62D83D4F-8900-43B3-8C7A-527AA24273E3}"/>
              </a:ext>
            </a:extLst>
          </p:cNvPr>
          <p:cNvGrpSpPr/>
          <p:nvPr userDrawn="1"/>
        </p:nvGrpSpPr>
        <p:grpSpPr>
          <a:xfrm>
            <a:off x="5052977" y="4479871"/>
            <a:ext cx="1009948" cy="1005857"/>
            <a:chOff x="2809875" y="2679700"/>
            <a:chExt cx="392113" cy="390525"/>
          </a:xfrm>
        </p:grpSpPr>
        <p:sp>
          <p:nvSpPr>
            <p:cNvPr id="39" name="Oval 70">
              <a:extLst>
                <a:ext uri="{FF2B5EF4-FFF2-40B4-BE49-F238E27FC236}">
                  <a16:creationId xmlns:a16="http://schemas.microsoft.com/office/drawing/2014/main" id="{82844D25-9F70-4E6A-AE9D-D6BF2BAF4055}"/>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0" name="Freeform 71">
              <a:extLst>
                <a:ext uri="{FF2B5EF4-FFF2-40B4-BE49-F238E27FC236}">
                  <a16:creationId xmlns:a16="http://schemas.microsoft.com/office/drawing/2014/main" id="{D371B08C-40B0-4F03-87D5-A98B65938C55}"/>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4" name="Group 3">
            <a:extLst>
              <a:ext uri="{FF2B5EF4-FFF2-40B4-BE49-F238E27FC236}">
                <a16:creationId xmlns:a16="http://schemas.microsoft.com/office/drawing/2014/main" id="{CE62B01C-302E-7A3E-E58A-7701BEE246D5}"/>
              </a:ext>
            </a:extLst>
          </p:cNvPr>
          <p:cNvGrpSpPr/>
          <p:nvPr userDrawn="1"/>
        </p:nvGrpSpPr>
        <p:grpSpPr>
          <a:xfrm>
            <a:off x="5048888" y="3226056"/>
            <a:ext cx="1009948" cy="1013305"/>
            <a:chOff x="5048888" y="3010398"/>
            <a:chExt cx="1009948" cy="1013305"/>
          </a:xfrm>
        </p:grpSpPr>
        <p:sp>
          <p:nvSpPr>
            <p:cNvPr id="41" name="Oval 46">
              <a:extLst>
                <a:ext uri="{FF2B5EF4-FFF2-40B4-BE49-F238E27FC236}">
                  <a16:creationId xmlns:a16="http://schemas.microsoft.com/office/drawing/2014/main" id="{3186A8C4-65A2-4797-8EBF-56B0404E3D95}"/>
                </a:ext>
              </a:extLst>
            </p:cNvPr>
            <p:cNvSpPr>
              <a:spLocks noChangeArrowheads="1"/>
            </p:cNvSpPr>
            <p:nvPr userDrawn="1"/>
          </p:nvSpPr>
          <p:spPr bwMode="auto">
            <a:xfrm>
              <a:off x="5048888" y="3013755"/>
              <a:ext cx="1009948" cy="1009948"/>
            </a:xfrm>
            <a:prstGeom prst="ellipse">
              <a:avLst/>
            </a:prstGeom>
            <a:solidFill>
              <a:srgbClr val="2D2D37"/>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43" name="Group 42">
              <a:extLst>
                <a:ext uri="{FF2B5EF4-FFF2-40B4-BE49-F238E27FC236}">
                  <a16:creationId xmlns:a16="http://schemas.microsoft.com/office/drawing/2014/main" id="{36D0D5EA-0FC2-4816-9DD6-5026B7C3476B}"/>
                </a:ext>
              </a:extLst>
            </p:cNvPr>
            <p:cNvGrpSpPr/>
            <p:nvPr userDrawn="1"/>
          </p:nvGrpSpPr>
          <p:grpSpPr>
            <a:xfrm>
              <a:off x="5179794" y="3010398"/>
              <a:ext cx="763436" cy="763436"/>
              <a:chOff x="4380425" y="2085823"/>
              <a:chExt cx="392113" cy="392113"/>
            </a:xfrm>
          </p:grpSpPr>
          <p:sp>
            <p:nvSpPr>
              <p:cNvPr id="44" name="Oval 113">
                <a:extLst>
                  <a:ext uri="{FF2B5EF4-FFF2-40B4-BE49-F238E27FC236}">
                    <a16:creationId xmlns:a16="http://schemas.microsoft.com/office/drawing/2014/main" id="{20D301FE-1CA5-40FC-8D32-D0F552770DC4}"/>
                  </a:ext>
                </a:extLst>
              </p:cNvPr>
              <p:cNvSpPr>
                <a:spLocks noChangeArrowheads="1"/>
              </p:cNvSpPr>
              <p:nvPr/>
            </p:nvSpPr>
            <p:spPr bwMode="auto">
              <a:xfrm>
                <a:off x="4380425" y="2085823"/>
                <a:ext cx="392113" cy="392113"/>
              </a:xfrm>
              <a:prstGeom prst="ellipse">
                <a:avLst/>
              </a:prstGeom>
              <a:solidFill>
                <a:srgbClr val="2D2D3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4">
                <a:extLst>
                  <a:ext uri="{FF2B5EF4-FFF2-40B4-BE49-F238E27FC236}">
                    <a16:creationId xmlns:a16="http://schemas.microsoft.com/office/drawing/2014/main" id="{631AB385-759B-4A7C-9CED-7F6A2EBD6F9A}"/>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6" name="Title 1">
            <a:extLst>
              <a:ext uri="{FF2B5EF4-FFF2-40B4-BE49-F238E27FC236}">
                <a16:creationId xmlns:a16="http://schemas.microsoft.com/office/drawing/2014/main" id="{D31A81DB-738A-45AD-B996-2339829D9BB3}"/>
              </a:ext>
            </a:extLst>
          </p:cNvPr>
          <p:cNvSpPr>
            <a:spLocks noGrp="1"/>
          </p:cNvSpPr>
          <p:nvPr userDrawn="1">
            <p:ph type="title" hasCustomPrompt="1"/>
          </p:nvPr>
        </p:nvSpPr>
        <p:spPr>
          <a:xfrm>
            <a:off x="526941" y="174757"/>
            <a:ext cx="11230421" cy="431020"/>
          </a:xfrm>
          <a:prstGeom prst="rect">
            <a:avLst/>
          </a:prstGeom>
        </p:spPr>
        <p:txBody>
          <a:bodyPr/>
          <a:lstStyle>
            <a:lvl1pPr algn="l">
              <a:defRPr sz="2400" b="0" i="0">
                <a:solidFill>
                  <a:schemeClr val="bg1"/>
                </a:solidFill>
                <a:latin typeface="Myanmar Text" panose="020B0502040204020203" pitchFamily="34" charset="0"/>
                <a:ea typeface="Myanmar Text" panose="020B0502040204020203" pitchFamily="34" charset="0"/>
                <a:cs typeface="Myanmar Text" panose="020B0502040204020203" pitchFamily="34" charset="0"/>
              </a:defRPr>
            </a:lvl1pPr>
          </a:lstStyle>
          <a:p>
            <a:r>
              <a:rPr lang="en-US" dirty="0"/>
              <a:t>Personal profile</a:t>
            </a:r>
          </a:p>
        </p:txBody>
      </p:sp>
      <p:sp>
        <p:nvSpPr>
          <p:cNvPr id="47" name="Text Placeholder 2">
            <a:extLst>
              <a:ext uri="{FF2B5EF4-FFF2-40B4-BE49-F238E27FC236}">
                <a16:creationId xmlns:a16="http://schemas.microsoft.com/office/drawing/2014/main" id="{6A98F187-8B28-4BB4-94DA-1BF2E1A3E02F}"/>
              </a:ext>
            </a:extLst>
          </p:cNvPr>
          <p:cNvSpPr>
            <a:spLocks noGrp="1"/>
          </p:cNvSpPr>
          <p:nvPr userDrawn="1">
            <p:ph type="body" sz="quarter" idx="10" hasCustomPrompt="1"/>
          </p:nvPr>
        </p:nvSpPr>
        <p:spPr>
          <a:xfrm>
            <a:off x="6298646" y="2329360"/>
            <a:ext cx="3877110" cy="431020"/>
          </a:xfrm>
          <a:prstGeom prst="rect">
            <a:avLst/>
          </a:prstGeom>
        </p:spPr>
        <p:txBody>
          <a:bodyPr anchor="ct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Username</a:t>
            </a:r>
          </a:p>
        </p:txBody>
      </p:sp>
      <p:sp>
        <p:nvSpPr>
          <p:cNvPr id="48" name="Text Placeholder 2">
            <a:extLst>
              <a:ext uri="{FF2B5EF4-FFF2-40B4-BE49-F238E27FC236}">
                <a16:creationId xmlns:a16="http://schemas.microsoft.com/office/drawing/2014/main" id="{11FA7DC9-356B-4588-9414-01D1849CBF96}"/>
              </a:ext>
            </a:extLst>
          </p:cNvPr>
          <p:cNvSpPr>
            <a:spLocks noGrp="1"/>
          </p:cNvSpPr>
          <p:nvPr userDrawn="1">
            <p:ph type="body" sz="quarter" idx="11" hasCustomPrompt="1"/>
          </p:nvPr>
        </p:nvSpPr>
        <p:spPr>
          <a:xfrm>
            <a:off x="6298646" y="3574224"/>
            <a:ext cx="3877110" cy="431020"/>
          </a:xfrm>
          <a:prstGeom prst="rect">
            <a:avLst/>
          </a:prstGeom>
        </p:spPr>
        <p:txBody>
          <a:bodyPr anchor="ct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Username</a:t>
            </a:r>
          </a:p>
        </p:txBody>
      </p:sp>
      <p:sp>
        <p:nvSpPr>
          <p:cNvPr id="49" name="Text Placeholder 2">
            <a:extLst>
              <a:ext uri="{FF2B5EF4-FFF2-40B4-BE49-F238E27FC236}">
                <a16:creationId xmlns:a16="http://schemas.microsoft.com/office/drawing/2014/main" id="{D6C3908C-2182-4F4B-83D0-398CD98089D0}"/>
              </a:ext>
            </a:extLst>
          </p:cNvPr>
          <p:cNvSpPr>
            <a:spLocks noGrp="1"/>
          </p:cNvSpPr>
          <p:nvPr userDrawn="1">
            <p:ph type="body" sz="quarter" idx="12" hasCustomPrompt="1"/>
          </p:nvPr>
        </p:nvSpPr>
        <p:spPr>
          <a:xfrm>
            <a:off x="6298646" y="4921834"/>
            <a:ext cx="3877110" cy="431020"/>
          </a:xfrm>
          <a:prstGeom prst="rect">
            <a:avLst/>
          </a:prstGeom>
        </p:spPr>
        <p:txBody>
          <a:bodyPr anchor="ct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Username</a:t>
            </a:r>
          </a:p>
        </p:txBody>
      </p:sp>
      <p:sp>
        <p:nvSpPr>
          <p:cNvPr id="50" name="Text Placeholder 2">
            <a:extLst>
              <a:ext uri="{FF2B5EF4-FFF2-40B4-BE49-F238E27FC236}">
                <a16:creationId xmlns:a16="http://schemas.microsoft.com/office/drawing/2014/main" id="{D0164C68-E787-4C76-AAE7-5FC22C910C56}"/>
              </a:ext>
            </a:extLst>
          </p:cNvPr>
          <p:cNvSpPr>
            <a:spLocks noGrp="1"/>
          </p:cNvSpPr>
          <p:nvPr userDrawn="1">
            <p:ph type="body" sz="quarter" idx="13" hasCustomPrompt="1"/>
          </p:nvPr>
        </p:nvSpPr>
        <p:spPr>
          <a:xfrm>
            <a:off x="857250" y="5153025"/>
            <a:ext cx="2670175" cy="654050"/>
          </a:xfrm>
          <a:prstGeom prst="rect">
            <a:avLst/>
          </a:prstGeom>
          <a:solidFill>
            <a:schemeClr val="bg1"/>
          </a:solidFill>
        </p:spPr>
        <p:txBody>
          <a:bodyPr anchor="ctr"/>
          <a:lstStyle>
            <a:lvl1pPr marL="0" indent="0" algn="ctr">
              <a:buNone/>
              <a:defRPr sz="1600">
                <a:latin typeface="Myanmar Text" panose="020B0502040204020203" pitchFamily="34" charset="0"/>
                <a:cs typeface="Myanmar Text" panose="020B0502040204020203" pitchFamily="34" charset="0"/>
              </a:defRPr>
            </a:lvl1pPr>
            <a:lvl2pPr marL="457200" indent="0">
              <a:buNone/>
              <a:defRPr sz="1400">
                <a:latin typeface="Myanmar Text" panose="020B0502040204020203" pitchFamily="34" charset="0"/>
                <a:cs typeface="Myanmar Text" panose="020B0502040204020203" pitchFamily="34" charset="0"/>
              </a:defRPr>
            </a:lvl2pPr>
            <a:lvl3pPr marL="914400" indent="0">
              <a:buNone/>
              <a:defRPr sz="1400">
                <a:latin typeface="Myanmar Text" panose="020B0502040204020203" pitchFamily="34" charset="0"/>
                <a:cs typeface="Myanmar Text" panose="020B0502040204020203" pitchFamily="34" charset="0"/>
              </a:defRPr>
            </a:lvl3pPr>
            <a:lvl4pPr marL="1371600" indent="0">
              <a:buNone/>
              <a:defRPr sz="1400">
                <a:latin typeface="Myanmar Text" panose="020B0502040204020203" pitchFamily="34" charset="0"/>
                <a:cs typeface="Myanmar Text" panose="020B0502040204020203" pitchFamily="34" charset="0"/>
              </a:defRPr>
            </a:lvl4pPr>
            <a:lvl5pPr marL="1828800" indent="0">
              <a:buNone/>
              <a:defRPr sz="1400">
                <a:latin typeface="Myanmar Text" panose="020B0502040204020203" pitchFamily="34" charset="0"/>
                <a:cs typeface="Myanmar Text" panose="020B0502040204020203" pitchFamily="34" charset="0"/>
              </a:defRPr>
            </a:lvl5pPr>
          </a:lstStyle>
          <a:p>
            <a:pPr lvl="0"/>
            <a:r>
              <a:rPr lang="en-US" dirty="0"/>
              <a:t>NAME SURNAME</a:t>
            </a:r>
          </a:p>
        </p:txBody>
      </p:sp>
      <p:pic>
        <p:nvPicPr>
          <p:cNvPr id="4098" name="Picture 2" descr="Brand @ Sessionize">
            <a:extLst>
              <a:ext uri="{FF2B5EF4-FFF2-40B4-BE49-F238E27FC236}">
                <a16:creationId xmlns:a16="http://schemas.microsoft.com/office/drawing/2014/main" id="{9BA641DD-3061-6F6E-DE8C-88C2EDDC8C7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77888" y="5726238"/>
            <a:ext cx="967249" cy="96724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 Placeholder 2">
            <a:extLst>
              <a:ext uri="{FF2B5EF4-FFF2-40B4-BE49-F238E27FC236}">
                <a16:creationId xmlns:a16="http://schemas.microsoft.com/office/drawing/2014/main" id="{E241BCF8-9F8B-5579-A709-4352B4320638}"/>
              </a:ext>
            </a:extLst>
          </p:cNvPr>
          <p:cNvSpPr>
            <a:spLocks noGrp="1"/>
          </p:cNvSpPr>
          <p:nvPr userDrawn="1">
            <p:ph type="body" sz="quarter" idx="14" hasCustomPrompt="1"/>
          </p:nvPr>
        </p:nvSpPr>
        <p:spPr>
          <a:xfrm>
            <a:off x="6298646" y="6053934"/>
            <a:ext cx="3877110" cy="431020"/>
          </a:xfrm>
          <a:prstGeom prst="rect">
            <a:avLst/>
          </a:prstGeom>
        </p:spPr>
        <p:txBody>
          <a:bodyPr anchor="ct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Username</a:t>
            </a:r>
          </a:p>
        </p:txBody>
      </p:sp>
    </p:spTree>
    <p:extLst>
      <p:ext uri="{BB962C8B-B14F-4D97-AF65-F5344CB8AC3E}">
        <p14:creationId xmlns:p14="http://schemas.microsoft.com/office/powerpoint/2010/main" val="8441818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85B52871-47E1-4BD3-8171-9AB933289023}"/>
              </a:ext>
            </a:extLst>
          </p:cNvPr>
          <p:cNvSpPr/>
          <p:nvPr userDrawn="1"/>
        </p:nvSpPr>
        <p:spPr>
          <a:xfrm>
            <a:off x="1281467" y="1704375"/>
            <a:ext cx="9629068" cy="213726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40000"/>
              </a:lnSpc>
            </a:pPr>
            <a:r>
              <a:rPr lang="en-US" sz="6000" dirty="0">
                <a:solidFill>
                  <a:schemeClr val="tx1"/>
                </a:solidFill>
                <a:latin typeface="Myanmar Text" panose="020B0502040204020203" pitchFamily="34" charset="0"/>
                <a:ea typeface="Roboto Light" charset="0"/>
                <a:cs typeface="Myanmar Text" panose="020B0502040204020203" pitchFamily="34" charset="0"/>
              </a:rPr>
              <a:t>Thank you</a:t>
            </a:r>
          </a:p>
          <a:p>
            <a:pPr algn="ctr"/>
            <a:r>
              <a:rPr lang="en-US" sz="2400" dirty="0">
                <a:solidFill>
                  <a:schemeClr val="tx1"/>
                </a:solidFill>
                <a:latin typeface="Myanmar Text" panose="020B0502040204020203" pitchFamily="34" charset="0"/>
                <a:ea typeface="Roboto Light" charset="0"/>
                <a:cs typeface="Myanmar Text" panose="020B0502040204020203" pitchFamily="34" charset="0"/>
              </a:rPr>
              <a:t>Any questions?</a:t>
            </a:r>
          </a:p>
        </p:txBody>
      </p:sp>
      <p:sp>
        <p:nvSpPr>
          <p:cNvPr id="16" name="Oval 46">
            <a:extLst>
              <a:ext uri="{FF2B5EF4-FFF2-40B4-BE49-F238E27FC236}">
                <a16:creationId xmlns:a16="http://schemas.microsoft.com/office/drawing/2014/main" id="{D3F0CD03-F633-478B-AFFE-27235FB90556}"/>
              </a:ext>
            </a:extLst>
          </p:cNvPr>
          <p:cNvSpPr>
            <a:spLocks noChangeArrowheads="1"/>
          </p:cNvSpPr>
          <p:nvPr userDrawn="1"/>
        </p:nvSpPr>
        <p:spPr bwMode="auto">
          <a:xfrm>
            <a:off x="3318990" y="5068712"/>
            <a:ext cx="522817" cy="522817"/>
          </a:xfrm>
          <a:prstGeom prst="ellipse">
            <a:avLst/>
          </a:prstGeom>
          <a:solidFill>
            <a:srgbClr val="1AB2E8"/>
          </a:solidFill>
          <a:ln>
            <a:noFill/>
          </a:ln>
          <a:effectLst>
            <a:outerShdw blurRad="50800" dist="25400" dir="5400000" algn="ctr" rotWithShape="0">
              <a:srgbClr val="000000">
                <a:alpha val="30000"/>
              </a:srgb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7" name="Freeform 47">
            <a:extLst>
              <a:ext uri="{FF2B5EF4-FFF2-40B4-BE49-F238E27FC236}">
                <a16:creationId xmlns:a16="http://schemas.microsoft.com/office/drawing/2014/main" id="{0962DF06-466F-402D-9B85-01D7AB7501A1}"/>
              </a:ext>
            </a:extLst>
          </p:cNvPr>
          <p:cNvSpPr>
            <a:spLocks/>
          </p:cNvSpPr>
          <p:nvPr userDrawn="1"/>
        </p:nvSpPr>
        <p:spPr bwMode="auto">
          <a:xfrm>
            <a:off x="3450223" y="5223228"/>
            <a:ext cx="262466" cy="211667"/>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8" name="Rectangle 58">
            <a:extLst>
              <a:ext uri="{FF2B5EF4-FFF2-40B4-BE49-F238E27FC236}">
                <a16:creationId xmlns:a16="http://schemas.microsoft.com/office/drawing/2014/main" id="{3B62AF73-23B5-4B3F-97A2-4596234ADE55}"/>
              </a:ext>
            </a:extLst>
          </p:cNvPr>
          <p:cNvSpPr>
            <a:spLocks noChangeArrowheads="1"/>
          </p:cNvSpPr>
          <p:nvPr userDrawn="1"/>
        </p:nvSpPr>
        <p:spPr bwMode="auto">
          <a:xfrm>
            <a:off x="6878268" y="5214019"/>
            <a:ext cx="2117" cy="232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9" name="Rectangle 59">
            <a:extLst>
              <a:ext uri="{FF2B5EF4-FFF2-40B4-BE49-F238E27FC236}">
                <a16:creationId xmlns:a16="http://schemas.microsoft.com/office/drawing/2014/main" id="{47FB4949-C5D7-4BFF-B3F7-5EE5B529CCFB}"/>
              </a:ext>
            </a:extLst>
          </p:cNvPr>
          <p:cNvSpPr>
            <a:spLocks noChangeArrowheads="1"/>
          </p:cNvSpPr>
          <p:nvPr userDrawn="1"/>
        </p:nvSpPr>
        <p:spPr bwMode="auto">
          <a:xfrm>
            <a:off x="6878268" y="5214019"/>
            <a:ext cx="2117" cy="23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 name="Freeform 60">
            <a:extLst>
              <a:ext uri="{FF2B5EF4-FFF2-40B4-BE49-F238E27FC236}">
                <a16:creationId xmlns:a16="http://schemas.microsoft.com/office/drawing/2014/main" id="{AA1B2459-7789-43D6-ADEC-08E154DDA3B6}"/>
              </a:ext>
            </a:extLst>
          </p:cNvPr>
          <p:cNvSpPr>
            <a:spLocks noEditPoints="1"/>
          </p:cNvSpPr>
          <p:nvPr userDrawn="1"/>
        </p:nvSpPr>
        <p:spPr bwMode="auto">
          <a:xfrm>
            <a:off x="6558651" y="5199203"/>
            <a:ext cx="198967" cy="289984"/>
          </a:xfrm>
          <a:custGeom>
            <a:avLst/>
            <a:gdLst>
              <a:gd name="T0" fmla="*/ 16 w 76"/>
              <a:gd name="T1" fmla="*/ 65 h 111"/>
              <a:gd name="T2" fmla="*/ 0 w 76"/>
              <a:gd name="T3" fmla="*/ 88 h 111"/>
              <a:gd name="T4" fmla="*/ 38 w 76"/>
              <a:gd name="T5" fmla="*/ 111 h 111"/>
              <a:gd name="T6" fmla="*/ 76 w 76"/>
              <a:gd name="T7" fmla="*/ 86 h 111"/>
              <a:gd name="T8" fmla="*/ 66 w 76"/>
              <a:gd name="T9" fmla="*/ 86 h 111"/>
              <a:gd name="T10" fmla="*/ 38 w 76"/>
              <a:gd name="T11" fmla="*/ 105 h 111"/>
              <a:gd name="T12" fmla="*/ 13 w 76"/>
              <a:gd name="T13" fmla="*/ 84 h 111"/>
              <a:gd name="T14" fmla="*/ 16 w 76"/>
              <a:gd name="T15" fmla="*/ 76 h 111"/>
              <a:gd name="T16" fmla="*/ 16 w 76"/>
              <a:gd name="T17" fmla="*/ 73 h 111"/>
              <a:gd name="T18" fmla="*/ 16 w 76"/>
              <a:gd name="T19" fmla="*/ 65 h 111"/>
              <a:gd name="T20" fmla="*/ 16 w 76"/>
              <a:gd name="T21" fmla="*/ 0 h 111"/>
              <a:gd name="T22" fmla="*/ 8 w 76"/>
              <a:gd name="T23" fmla="*/ 17 h 111"/>
              <a:gd name="T24" fmla="*/ 16 w 76"/>
              <a:gd name="T25" fmla="*/ 37 h 111"/>
              <a:gd name="T26" fmla="*/ 16 w 76"/>
              <a:gd name="T27"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111">
                <a:moveTo>
                  <a:pt x="16" y="65"/>
                </a:moveTo>
                <a:cubicBezTo>
                  <a:pt x="6" y="71"/>
                  <a:pt x="0" y="80"/>
                  <a:pt x="0" y="88"/>
                </a:cubicBezTo>
                <a:cubicBezTo>
                  <a:pt x="0" y="102"/>
                  <a:pt x="18" y="111"/>
                  <a:pt x="38" y="111"/>
                </a:cubicBezTo>
                <a:cubicBezTo>
                  <a:pt x="60" y="111"/>
                  <a:pt x="75" y="99"/>
                  <a:pt x="76" y="86"/>
                </a:cubicBezTo>
                <a:cubicBezTo>
                  <a:pt x="66" y="86"/>
                  <a:pt x="66" y="86"/>
                  <a:pt x="66" y="86"/>
                </a:cubicBezTo>
                <a:cubicBezTo>
                  <a:pt x="65" y="97"/>
                  <a:pt x="58" y="105"/>
                  <a:pt x="38" y="105"/>
                </a:cubicBezTo>
                <a:cubicBezTo>
                  <a:pt x="24" y="105"/>
                  <a:pt x="13" y="95"/>
                  <a:pt x="13" y="84"/>
                </a:cubicBezTo>
                <a:cubicBezTo>
                  <a:pt x="13" y="82"/>
                  <a:pt x="14" y="79"/>
                  <a:pt x="16" y="76"/>
                </a:cubicBezTo>
                <a:cubicBezTo>
                  <a:pt x="16" y="75"/>
                  <a:pt x="16" y="74"/>
                  <a:pt x="16" y="73"/>
                </a:cubicBezTo>
                <a:cubicBezTo>
                  <a:pt x="16" y="65"/>
                  <a:pt x="16" y="65"/>
                  <a:pt x="16" y="65"/>
                </a:cubicBezTo>
                <a:moveTo>
                  <a:pt x="16" y="0"/>
                </a:moveTo>
                <a:cubicBezTo>
                  <a:pt x="11" y="4"/>
                  <a:pt x="8" y="11"/>
                  <a:pt x="8" y="17"/>
                </a:cubicBezTo>
                <a:cubicBezTo>
                  <a:pt x="8" y="25"/>
                  <a:pt x="11" y="32"/>
                  <a:pt x="16" y="37"/>
                </a:cubicBezTo>
                <a:cubicBezTo>
                  <a:pt x="16" y="0"/>
                  <a:pt x="16" y="0"/>
                  <a:pt x="16"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1" name="Freeform 61">
            <a:extLst>
              <a:ext uri="{FF2B5EF4-FFF2-40B4-BE49-F238E27FC236}">
                <a16:creationId xmlns:a16="http://schemas.microsoft.com/office/drawing/2014/main" id="{6AB72DB9-F498-4F99-95E4-484AEA5B50F0}"/>
              </a:ext>
            </a:extLst>
          </p:cNvPr>
          <p:cNvSpPr>
            <a:spLocks/>
          </p:cNvSpPr>
          <p:nvPr userDrawn="1"/>
        </p:nvSpPr>
        <p:spPr bwMode="auto">
          <a:xfrm>
            <a:off x="6768201" y="5171686"/>
            <a:ext cx="110067" cy="105833"/>
          </a:xfrm>
          <a:custGeom>
            <a:avLst/>
            <a:gdLst>
              <a:gd name="T0" fmla="*/ 31 w 52"/>
              <a:gd name="T1" fmla="*/ 0 h 50"/>
              <a:gd name="T2" fmla="*/ 21 w 52"/>
              <a:gd name="T3" fmla="*/ 0 h 50"/>
              <a:gd name="T4" fmla="*/ 21 w 52"/>
              <a:gd name="T5" fmla="*/ 20 h 50"/>
              <a:gd name="T6" fmla="*/ 0 w 52"/>
              <a:gd name="T7" fmla="*/ 20 h 50"/>
              <a:gd name="T8" fmla="*/ 0 w 52"/>
              <a:gd name="T9" fmla="*/ 31 h 50"/>
              <a:gd name="T10" fmla="*/ 21 w 52"/>
              <a:gd name="T11" fmla="*/ 31 h 50"/>
              <a:gd name="T12" fmla="*/ 21 w 52"/>
              <a:gd name="T13" fmla="*/ 50 h 50"/>
              <a:gd name="T14" fmla="*/ 31 w 52"/>
              <a:gd name="T15" fmla="*/ 50 h 50"/>
              <a:gd name="T16" fmla="*/ 31 w 52"/>
              <a:gd name="T17" fmla="*/ 31 h 50"/>
              <a:gd name="T18" fmla="*/ 52 w 52"/>
              <a:gd name="T19" fmla="*/ 31 h 50"/>
              <a:gd name="T20" fmla="*/ 52 w 52"/>
              <a:gd name="T21" fmla="*/ 20 h 50"/>
              <a:gd name="T22" fmla="*/ 31 w 52"/>
              <a:gd name="T23" fmla="*/ 20 h 50"/>
              <a:gd name="T24" fmla="*/ 31 w 52"/>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0">
                <a:moveTo>
                  <a:pt x="31" y="0"/>
                </a:moveTo>
                <a:lnTo>
                  <a:pt x="21" y="0"/>
                </a:lnTo>
                <a:lnTo>
                  <a:pt x="21" y="20"/>
                </a:lnTo>
                <a:lnTo>
                  <a:pt x="0" y="20"/>
                </a:lnTo>
                <a:lnTo>
                  <a:pt x="0" y="31"/>
                </a:lnTo>
                <a:lnTo>
                  <a:pt x="21" y="31"/>
                </a:lnTo>
                <a:lnTo>
                  <a:pt x="21" y="50"/>
                </a:lnTo>
                <a:lnTo>
                  <a:pt x="31" y="50"/>
                </a:lnTo>
                <a:lnTo>
                  <a:pt x="31" y="31"/>
                </a:lnTo>
                <a:lnTo>
                  <a:pt x="52" y="31"/>
                </a:lnTo>
                <a:lnTo>
                  <a:pt x="52" y="20"/>
                </a:lnTo>
                <a:lnTo>
                  <a:pt x="31" y="20"/>
                </a:lnTo>
                <a:lnTo>
                  <a:pt x="31" y="0"/>
                </a:lnTo>
                <a:close/>
              </a:path>
            </a:pathLst>
          </a:custGeom>
          <a:solidFill>
            <a:srgbClr val="FE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2" name="Freeform 62">
            <a:extLst>
              <a:ext uri="{FF2B5EF4-FFF2-40B4-BE49-F238E27FC236}">
                <a16:creationId xmlns:a16="http://schemas.microsoft.com/office/drawing/2014/main" id="{EB382B49-6986-43AC-9334-C7DC59E25518}"/>
              </a:ext>
            </a:extLst>
          </p:cNvPr>
          <p:cNvSpPr>
            <a:spLocks/>
          </p:cNvSpPr>
          <p:nvPr userDrawn="1"/>
        </p:nvSpPr>
        <p:spPr bwMode="auto">
          <a:xfrm>
            <a:off x="6768201" y="5171686"/>
            <a:ext cx="110067" cy="105833"/>
          </a:xfrm>
          <a:custGeom>
            <a:avLst/>
            <a:gdLst>
              <a:gd name="T0" fmla="*/ 31 w 52"/>
              <a:gd name="T1" fmla="*/ 0 h 50"/>
              <a:gd name="T2" fmla="*/ 21 w 52"/>
              <a:gd name="T3" fmla="*/ 0 h 50"/>
              <a:gd name="T4" fmla="*/ 21 w 52"/>
              <a:gd name="T5" fmla="*/ 20 h 50"/>
              <a:gd name="T6" fmla="*/ 0 w 52"/>
              <a:gd name="T7" fmla="*/ 20 h 50"/>
              <a:gd name="T8" fmla="*/ 0 w 52"/>
              <a:gd name="T9" fmla="*/ 31 h 50"/>
              <a:gd name="T10" fmla="*/ 21 w 52"/>
              <a:gd name="T11" fmla="*/ 31 h 50"/>
              <a:gd name="T12" fmla="*/ 21 w 52"/>
              <a:gd name="T13" fmla="*/ 50 h 50"/>
              <a:gd name="T14" fmla="*/ 31 w 52"/>
              <a:gd name="T15" fmla="*/ 50 h 50"/>
              <a:gd name="T16" fmla="*/ 31 w 52"/>
              <a:gd name="T17" fmla="*/ 31 h 50"/>
              <a:gd name="T18" fmla="*/ 52 w 52"/>
              <a:gd name="T19" fmla="*/ 31 h 50"/>
              <a:gd name="T20" fmla="*/ 52 w 52"/>
              <a:gd name="T21" fmla="*/ 20 h 50"/>
              <a:gd name="T22" fmla="*/ 31 w 52"/>
              <a:gd name="T23" fmla="*/ 20 h 50"/>
              <a:gd name="T24" fmla="*/ 31 w 52"/>
              <a:gd name="T2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0">
                <a:moveTo>
                  <a:pt x="31" y="0"/>
                </a:moveTo>
                <a:lnTo>
                  <a:pt x="21" y="0"/>
                </a:lnTo>
                <a:lnTo>
                  <a:pt x="21" y="20"/>
                </a:lnTo>
                <a:lnTo>
                  <a:pt x="0" y="20"/>
                </a:lnTo>
                <a:lnTo>
                  <a:pt x="0" y="31"/>
                </a:lnTo>
                <a:lnTo>
                  <a:pt x="21" y="31"/>
                </a:lnTo>
                <a:lnTo>
                  <a:pt x="21" y="50"/>
                </a:lnTo>
                <a:lnTo>
                  <a:pt x="31" y="50"/>
                </a:lnTo>
                <a:lnTo>
                  <a:pt x="31" y="31"/>
                </a:lnTo>
                <a:lnTo>
                  <a:pt x="52" y="31"/>
                </a:lnTo>
                <a:lnTo>
                  <a:pt x="52" y="20"/>
                </a:lnTo>
                <a:lnTo>
                  <a:pt x="31" y="20"/>
                </a:lnTo>
                <a:lnTo>
                  <a:pt x="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3" name="Freeform 63">
            <a:extLst>
              <a:ext uri="{FF2B5EF4-FFF2-40B4-BE49-F238E27FC236}">
                <a16:creationId xmlns:a16="http://schemas.microsoft.com/office/drawing/2014/main" id="{5993E839-EC53-491F-839A-77371181D620}"/>
              </a:ext>
            </a:extLst>
          </p:cNvPr>
          <p:cNvSpPr>
            <a:spLocks noEditPoints="1"/>
          </p:cNvSpPr>
          <p:nvPr userDrawn="1"/>
        </p:nvSpPr>
        <p:spPr bwMode="auto">
          <a:xfrm>
            <a:off x="6600984" y="5171686"/>
            <a:ext cx="158751" cy="254000"/>
          </a:xfrm>
          <a:custGeom>
            <a:avLst/>
            <a:gdLst>
              <a:gd name="T0" fmla="*/ 27 w 61"/>
              <a:gd name="T1" fmla="*/ 50 h 97"/>
              <a:gd name="T2" fmla="*/ 26 w 61"/>
              <a:gd name="T3" fmla="*/ 50 h 97"/>
              <a:gd name="T4" fmla="*/ 6 w 61"/>
              <a:gd name="T5" fmla="*/ 28 h 97"/>
              <a:gd name="T6" fmla="*/ 20 w 61"/>
              <a:gd name="T7" fmla="*/ 6 h 97"/>
              <a:gd name="T8" fmla="*/ 20 w 61"/>
              <a:gd name="T9" fmla="*/ 6 h 97"/>
              <a:gd name="T10" fmla="*/ 40 w 61"/>
              <a:gd name="T11" fmla="*/ 29 h 97"/>
              <a:gd name="T12" fmla="*/ 27 w 61"/>
              <a:gd name="T13" fmla="*/ 50 h 97"/>
              <a:gd name="T14" fmla="*/ 61 w 61"/>
              <a:gd name="T15" fmla="*/ 0 h 97"/>
              <a:gd name="T16" fmla="*/ 25 w 61"/>
              <a:gd name="T17" fmla="*/ 0 h 97"/>
              <a:gd name="T18" fmla="*/ 0 w 61"/>
              <a:gd name="T19" fmla="*/ 11 h 97"/>
              <a:gd name="T20" fmla="*/ 0 w 61"/>
              <a:gd name="T21" fmla="*/ 48 h 97"/>
              <a:gd name="T22" fmla="*/ 19 w 61"/>
              <a:gd name="T23" fmla="*/ 55 h 97"/>
              <a:gd name="T24" fmla="*/ 23 w 61"/>
              <a:gd name="T25" fmla="*/ 55 h 97"/>
              <a:gd name="T26" fmla="*/ 21 w 61"/>
              <a:gd name="T27" fmla="*/ 62 h 97"/>
              <a:gd name="T28" fmla="*/ 26 w 61"/>
              <a:gd name="T29" fmla="*/ 71 h 97"/>
              <a:gd name="T30" fmla="*/ 19 w 61"/>
              <a:gd name="T31" fmla="*/ 71 h 97"/>
              <a:gd name="T32" fmla="*/ 0 w 61"/>
              <a:gd name="T33" fmla="*/ 76 h 97"/>
              <a:gd name="T34" fmla="*/ 0 w 61"/>
              <a:gd name="T35" fmla="*/ 84 h 97"/>
              <a:gd name="T36" fmla="*/ 0 w 61"/>
              <a:gd name="T37" fmla="*/ 87 h 97"/>
              <a:gd name="T38" fmla="*/ 24 w 61"/>
              <a:gd name="T39" fmla="*/ 76 h 97"/>
              <a:gd name="T40" fmla="*/ 24 w 61"/>
              <a:gd name="T41" fmla="*/ 76 h 97"/>
              <a:gd name="T42" fmla="*/ 33 w 61"/>
              <a:gd name="T43" fmla="*/ 77 h 97"/>
              <a:gd name="T44" fmla="*/ 49 w 61"/>
              <a:gd name="T45" fmla="*/ 92 h 97"/>
              <a:gd name="T46" fmla="*/ 50 w 61"/>
              <a:gd name="T47" fmla="*/ 96 h 97"/>
              <a:gd name="T48" fmla="*/ 50 w 61"/>
              <a:gd name="T49" fmla="*/ 97 h 97"/>
              <a:gd name="T50" fmla="*/ 60 w 61"/>
              <a:gd name="T51" fmla="*/ 97 h 97"/>
              <a:gd name="T52" fmla="*/ 61 w 61"/>
              <a:gd name="T53" fmla="*/ 94 h 97"/>
              <a:gd name="T54" fmla="*/ 47 w 61"/>
              <a:gd name="T55" fmla="*/ 69 h 97"/>
              <a:gd name="T56" fmla="*/ 36 w 61"/>
              <a:gd name="T57" fmla="*/ 58 h 97"/>
              <a:gd name="T58" fmla="*/ 43 w 61"/>
              <a:gd name="T59" fmla="*/ 48 h 97"/>
              <a:gd name="T60" fmla="*/ 54 w 61"/>
              <a:gd name="T61" fmla="*/ 29 h 97"/>
              <a:gd name="T62" fmla="*/ 44 w 61"/>
              <a:gd name="T63" fmla="*/ 8 h 97"/>
              <a:gd name="T64" fmla="*/ 53 w 61"/>
              <a:gd name="T65" fmla="*/ 8 h 97"/>
              <a:gd name="T66" fmla="*/ 61 w 61"/>
              <a:gd name="T6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97">
                <a:moveTo>
                  <a:pt x="27" y="50"/>
                </a:moveTo>
                <a:cubicBezTo>
                  <a:pt x="26" y="50"/>
                  <a:pt x="26" y="50"/>
                  <a:pt x="26" y="50"/>
                </a:cubicBezTo>
                <a:cubicBezTo>
                  <a:pt x="16" y="49"/>
                  <a:pt x="7" y="40"/>
                  <a:pt x="6" y="28"/>
                </a:cubicBezTo>
                <a:cubicBezTo>
                  <a:pt x="4" y="15"/>
                  <a:pt x="10" y="6"/>
                  <a:pt x="20" y="6"/>
                </a:cubicBezTo>
                <a:cubicBezTo>
                  <a:pt x="20" y="6"/>
                  <a:pt x="20" y="6"/>
                  <a:pt x="20" y="6"/>
                </a:cubicBezTo>
                <a:cubicBezTo>
                  <a:pt x="30" y="6"/>
                  <a:pt x="38" y="16"/>
                  <a:pt x="40" y="29"/>
                </a:cubicBezTo>
                <a:cubicBezTo>
                  <a:pt x="41" y="42"/>
                  <a:pt x="36" y="50"/>
                  <a:pt x="27" y="50"/>
                </a:cubicBezTo>
                <a:moveTo>
                  <a:pt x="61" y="0"/>
                </a:moveTo>
                <a:cubicBezTo>
                  <a:pt x="61" y="0"/>
                  <a:pt x="35" y="0"/>
                  <a:pt x="25" y="0"/>
                </a:cubicBezTo>
                <a:cubicBezTo>
                  <a:pt x="15" y="0"/>
                  <a:pt x="6" y="4"/>
                  <a:pt x="0" y="11"/>
                </a:cubicBezTo>
                <a:cubicBezTo>
                  <a:pt x="0" y="48"/>
                  <a:pt x="0" y="48"/>
                  <a:pt x="0" y="48"/>
                </a:cubicBezTo>
                <a:cubicBezTo>
                  <a:pt x="4" y="52"/>
                  <a:pt x="11" y="55"/>
                  <a:pt x="19" y="55"/>
                </a:cubicBezTo>
                <a:cubicBezTo>
                  <a:pt x="20" y="55"/>
                  <a:pt x="21" y="55"/>
                  <a:pt x="23" y="55"/>
                </a:cubicBezTo>
                <a:cubicBezTo>
                  <a:pt x="21" y="57"/>
                  <a:pt x="21" y="59"/>
                  <a:pt x="21" y="62"/>
                </a:cubicBezTo>
                <a:cubicBezTo>
                  <a:pt x="21" y="66"/>
                  <a:pt x="23" y="69"/>
                  <a:pt x="26" y="71"/>
                </a:cubicBezTo>
                <a:cubicBezTo>
                  <a:pt x="24" y="71"/>
                  <a:pt x="22" y="71"/>
                  <a:pt x="19" y="71"/>
                </a:cubicBezTo>
                <a:cubicBezTo>
                  <a:pt x="12" y="71"/>
                  <a:pt x="5" y="73"/>
                  <a:pt x="0" y="76"/>
                </a:cubicBezTo>
                <a:cubicBezTo>
                  <a:pt x="0" y="84"/>
                  <a:pt x="0" y="84"/>
                  <a:pt x="0" y="84"/>
                </a:cubicBezTo>
                <a:cubicBezTo>
                  <a:pt x="0" y="85"/>
                  <a:pt x="0" y="86"/>
                  <a:pt x="0" y="87"/>
                </a:cubicBezTo>
                <a:cubicBezTo>
                  <a:pt x="4" y="80"/>
                  <a:pt x="13" y="76"/>
                  <a:pt x="24" y="76"/>
                </a:cubicBezTo>
                <a:cubicBezTo>
                  <a:pt x="24" y="76"/>
                  <a:pt x="24" y="76"/>
                  <a:pt x="24" y="76"/>
                </a:cubicBezTo>
                <a:cubicBezTo>
                  <a:pt x="27" y="76"/>
                  <a:pt x="31" y="76"/>
                  <a:pt x="33" y="77"/>
                </a:cubicBezTo>
                <a:cubicBezTo>
                  <a:pt x="41" y="83"/>
                  <a:pt x="48" y="86"/>
                  <a:pt x="49" y="92"/>
                </a:cubicBezTo>
                <a:cubicBezTo>
                  <a:pt x="49" y="93"/>
                  <a:pt x="50" y="95"/>
                  <a:pt x="50" y="96"/>
                </a:cubicBezTo>
                <a:cubicBezTo>
                  <a:pt x="50" y="96"/>
                  <a:pt x="50" y="97"/>
                  <a:pt x="50" y="97"/>
                </a:cubicBezTo>
                <a:cubicBezTo>
                  <a:pt x="60" y="97"/>
                  <a:pt x="60" y="97"/>
                  <a:pt x="60" y="97"/>
                </a:cubicBezTo>
                <a:cubicBezTo>
                  <a:pt x="61" y="96"/>
                  <a:pt x="61" y="95"/>
                  <a:pt x="61" y="94"/>
                </a:cubicBezTo>
                <a:cubicBezTo>
                  <a:pt x="61" y="84"/>
                  <a:pt x="58" y="78"/>
                  <a:pt x="47" y="69"/>
                </a:cubicBezTo>
                <a:cubicBezTo>
                  <a:pt x="43" y="67"/>
                  <a:pt x="36" y="62"/>
                  <a:pt x="36" y="58"/>
                </a:cubicBezTo>
                <a:cubicBezTo>
                  <a:pt x="36" y="54"/>
                  <a:pt x="37" y="52"/>
                  <a:pt x="43" y="48"/>
                </a:cubicBezTo>
                <a:cubicBezTo>
                  <a:pt x="50" y="43"/>
                  <a:pt x="54" y="36"/>
                  <a:pt x="54" y="29"/>
                </a:cubicBezTo>
                <a:cubicBezTo>
                  <a:pt x="54" y="20"/>
                  <a:pt x="50" y="12"/>
                  <a:pt x="44" y="8"/>
                </a:cubicBezTo>
                <a:cubicBezTo>
                  <a:pt x="53" y="8"/>
                  <a:pt x="53" y="8"/>
                  <a:pt x="53" y="8"/>
                </a:cubicBezTo>
                <a:cubicBezTo>
                  <a:pt x="61" y="0"/>
                  <a:pt x="61" y="0"/>
                  <a:pt x="61" y="0"/>
                </a:cubicBezTo>
              </a:path>
            </a:pathLst>
          </a:custGeom>
          <a:solidFill>
            <a:srgbClr val="FEF8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4" name="Freeform 90">
            <a:extLst>
              <a:ext uri="{FF2B5EF4-FFF2-40B4-BE49-F238E27FC236}">
                <a16:creationId xmlns:a16="http://schemas.microsoft.com/office/drawing/2014/main" id="{159B58CB-5378-45C1-B32D-FE866C777E1B}"/>
              </a:ext>
            </a:extLst>
          </p:cNvPr>
          <p:cNvSpPr>
            <a:spLocks/>
          </p:cNvSpPr>
          <p:nvPr userDrawn="1"/>
        </p:nvSpPr>
        <p:spPr bwMode="auto">
          <a:xfrm>
            <a:off x="463018" y="5147643"/>
            <a:ext cx="167217" cy="309033"/>
          </a:xfrm>
          <a:custGeom>
            <a:avLst/>
            <a:gdLst>
              <a:gd name="T0" fmla="*/ 0 w 64"/>
              <a:gd name="T1" fmla="*/ 64 h 119"/>
              <a:gd name="T2" fmla="*/ 0 w 64"/>
              <a:gd name="T3" fmla="*/ 40 h 119"/>
              <a:gd name="T4" fmla="*/ 18 w 64"/>
              <a:gd name="T5" fmla="*/ 40 h 119"/>
              <a:gd name="T6" fmla="*/ 18 w 64"/>
              <a:gd name="T7" fmla="*/ 31 h 119"/>
              <a:gd name="T8" fmla="*/ 45 w 64"/>
              <a:gd name="T9" fmla="*/ 0 h 119"/>
              <a:gd name="T10" fmla="*/ 64 w 64"/>
              <a:gd name="T11" fmla="*/ 0 h 119"/>
              <a:gd name="T12" fmla="*/ 64 w 64"/>
              <a:gd name="T13" fmla="*/ 24 h 119"/>
              <a:gd name="T14" fmla="*/ 45 w 64"/>
              <a:gd name="T15" fmla="*/ 24 h 119"/>
              <a:gd name="T16" fmla="*/ 40 w 64"/>
              <a:gd name="T17" fmla="*/ 30 h 119"/>
              <a:gd name="T18" fmla="*/ 40 w 64"/>
              <a:gd name="T19" fmla="*/ 40 h 119"/>
              <a:gd name="T20" fmla="*/ 64 w 64"/>
              <a:gd name="T21" fmla="*/ 40 h 119"/>
              <a:gd name="T22" fmla="*/ 64 w 64"/>
              <a:gd name="T23" fmla="*/ 64 h 119"/>
              <a:gd name="T24" fmla="*/ 40 w 64"/>
              <a:gd name="T25" fmla="*/ 64 h 119"/>
              <a:gd name="T26" fmla="*/ 40 w 64"/>
              <a:gd name="T27" fmla="*/ 119 h 119"/>
              <a:gd name="T28" fmla="*/ 18 w 64"/>
              <a:gd name="T29" fmla="*/ 119 h 119"/>
              <a:gd name="T30" fmla="*/ 18 w 64"/>
              <a:gd name="T31" fmla="*/ 64 h 119"/>
              <a:gd name="T32" fmla="*/ 0 w 64"/>
              <a:gd name="T33" fmla="*/ 64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 h="119">
                <a:moveTo>
                  <a:pt x="0" y="64"/>
                </a:moveTo>
                <a:cubicBezTo>
                  <a:pt x="0" y="40"/>
                  <a:pt x="0" y="40"/>
                  <a:pt x="0" y="40"/>
                </a:cubicBezTo>
                <a:cubicBezTo>
                  <a:pt x="18" y="40"/>
                  <a:pt x="18" y="40"/>
                  <a:pt x="18" y="40"/>
                </a:cubicBezTo>
                <a:cubicBezTo>
                  <a:pt x="18" y="31"/>
                  <a:pt x="18" y="31"/>
                  <a:pt x="18" y="31"/>
                </a:cubicBezTo>
                <a:cubicBezTo>
                  <a:pt x="18" y="14"/>
                  <a:pt x="30" y="0"/>
                  <a:pt x="45" y="0"/>
                </a:cubicBezTo>
                <a:cubicBezTo>
                  <a:pt x="64" y="0"/>
                  <a:pt x="64" y="0"/>
                  <a:pt x="64" y="0"/>
                </a:cubicBezTo>
                <a:cubicBezTo>
                  <a:pt x="64" y="24"/>
                  <a:pt x="64" y="24"/>
                  <a:pt x="64" y="24"/>
                </a:cubicBezTo>
                <a:cubicBezTo>
                  <a:pt x="45" y="24"/>
                  <a:pt x="45" y="24"/>
                  <a:pt x="45" y="24"/>
                </a:cubicBezTo>
                <a:cubicBezTo>
                  <a:pt x="43" y="24"/>
                  <a:pt x="40" y="26"/>
                  <a:pt x="40" y="30"/>
                </a:cubicBezTo>
                <a:cubicBezTo>
                  <a:pt x="40" y="40"/>
                  <a:pt x="40" y="40"/>
                  <a:pt x="40" y="40"/>
                </a:cubicBezTo>
                <a:cubicBezTo>
                  <a:pt x="64" y="40"/>
                  <a:pt x="64" y="40"/>
                  <a:pt x="64" y="40"/>
                </a:cubicBezTo>
                <a:cubicBezTo>
                  <a:pt x="64" y="64"/>
                  <a:pt x="64" y="64"/>
                  <a:pt x="64" y="64"/>
                </a:cubicBezTo>
                <a:cubicBezTo>
                  <a:pt x="40" y="64"/>
                  <a:pt x="40" y="64"/>
                  <a:pt x="40" y="64"/>
                </a:cubicBezTo>
                <a:cubicBezTo>
                  <a:pt x="40" y="119"/>
                  <a:pt x="40" y="119"/>
                  <a:pt x="40" y="119"/>
                </a:cubicBezTo>
                <a:cubicBezTo>
                  <a:pt x="18" y="119"/>
                  <a:pt x="18" y="119"/>
                  <a:pt x="18" y="119"/>
                </a:cubicBezTo>
                <a:cubicBezTo>
                  <a:pt x="18" y="64"/>
                  <a:pt x="18" y="64"/>
                  <a:pt x="18" y="64"/>
                </a:cubicBezTo>
                <a:lnTo>
                  <a:pt x="0"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nvGrpSpPr>
          <p:cNvPr id="25" name="Group 24">
            <a:extLst>
              <a:ext uri="{FF2B5EF4-FFF2-40B4-BE49-F238E27FC236}">
                <a16:creationId xmlns:a16="http://schemas.microsoft.com/office/drawing/2014/main" id="{2B7C841D-3CA7-4BD3-AD6E-EAC0D8ABD457}"/>
              </a:ext>
            </a:extLst>
          </p:cNvPr>
          <p:cNvGrpSpPr/>
          <p:nvPr userDrawn="1"/>
        </p:nvGrpSpPr>
        <p:grpSpPr>
          <a:xfrm>
            <a:off x="6472442" y="5067335"/>
            <a:ext cx="547462" cy="545244"/>
            <a:chOff x="2809875" y="2679700"/>
            <a:chExt cx="392113" cy="390525"/>
          </a:xfrm>
        </p:grpSpPr>
        <p:sp>
          <p:nvSpPr>
            <p:cNvPr id="26" name="Oval 70">
              <a:extLst>
                <a:ext uri="{FF2B5EF4-FFF2-40B4-BE49-F238E27FC236}">
                  <a16:creationId xmlns:a16="http://schemas.microsoft.com/office/drawing/2014/main" id="{AFEE6EC3-87CB-4F9C-A213-87F66295C0CB}"/>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7" name="Freeform 71">
              <a:extLst>
                <a:ext uri="{FF2B5EF4-FFF2-40B4-BE49-F238E27FC236}">
                  <a16:creationId xmlns:a16="http://schemas.microsoft.com/office/drawing/2014/main" id="{8B86EE28-D8D7-4EFC-9DE3-85850CC04D6B}"/>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28" name="Group 27">
            <a:extLst>
              <a:ext uri="{FF2B5EF4-FFF2-40B4-BE49-F238E27FC236}">
                <a16:creationId xmlns:a16="http://schemas.microsoft.com/office/drawing/2014/main" id="{7B123F5E-7710-4DBB-BD5D-A997FD2F27BC}"/>
              </a:ext>
            </a:extLst>
          </p:cNvPr>
          <p:cNvGrpSpPr/>
          <p:nvPr userDrawn="1"/>
        </p:nvGrpSpPr>
        <p:grpSpPr>
          <a:xfrm>
            <a:off x="304173" y="5039692"/>
            <a:ext cx="529501" cy="529501"/>
            <a:chOff x="4378325" y="2157413"/>
            <a:chExt cx="392113" cy="392113"/>
          </a:xfrm>
        </p:grpSpPr>
        <p:sp>
          <p:nvSpPr>
            <p:cNvPr id="29" name="Oval 113">
              <a:extLst>
                <a:ext uri="{FF2B5EF4-FFF2-40B4-BE49-F238E27FC236}">
                  <a16:creationId xmlns:a16="http://schemas.microsoft.com/office/drawing/2014/main" id="{0E8551F7-3BC6-4C2B-893F-8C1ADA04D093}"/>
                </a:ext>
              </a:extLst>
            </p:cNvPr>
            <p:cNvSpPr>
              <a:spLocks noChangeArrowheads="1"/>
            </p:cNvSpPr>
            <p:nvPr/>
          </p:nvSpPr>
          <p:spPr bwMode="auto">
            <a:xfrm>
              <a:off x="4378325" y="2157413"/>
              <a:ext cx="392113" cy="392113"/>
            </a:xfrm>
            <a:prstGeom prst="ellipse">
              <a:avLst/>
            </a:prstGeom>
            <a:solidFill>
              <a:srgbClr val="2D2D3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14">
              <a:extLst>
                <a:ext uri="{FF2B5EF4-FFF2-40B4-BE49-F238E27FC236}">
                  <a16:creationId xmlns:a16="http://schemas.microsoft.com/office/drawing/2014/main" id="{6AC816F8-FEA1-4304-A471-B01DFC8D1930}"/>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1" name="Text Placeholder 2">
            <a:extLst>
              <a:ext uri="{FF2B5EF4-FFF2-40B4-BE49-F238E27FC236}">
                <a16:creationId xmlns:a16="http://schemas.microsoft.com/office/drawing/2014/main" id="{9882E4CB-3C4E-4BCE-ACAE-54334DBA4DFF}"/>
              </a:ext>
            </a:extLst>
          </p:cNvPr>
          <p:cNvSpPr>
            <a:spLocks noGrp="1"/>
          </p:cNvSpPr>
          <p:nvPr>
            <p:ph type="body" sz="quarter" idx="10" hasCustomPrompt="1"/>
          </p:nvPr>
        </p:nvSpPr>
        <p:spPr>
          <a:xfrm>
            <a:off x="898407" y="5178219"/>
            <a:ext cx="2048496" cy="268190"/>
          </a:xfrm>
          <a:prstGeom prst="rect">
            <a:avLst/>
          </a:prstGeom>
        </p:spPr>
        <p:txBody>
          <a:bodyPr/>
          <a:lstStyle>
            <a:lvl1pPr marL="0" indent="0">
              <a:buNone/>
              <a:defRPr sz="1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Username</a:t>
            </a:r>
          </a:p>
        </p:txBody>
      </p:sp>
      <p:sp>
        <p:nvSpPr>
          <p:cNvPr id="32" name="Text Placeholder 2">
            <a:extLst>
              <a:ext uri="{FF2B5EF4-FFF2-40B4-BE49-F238E27FC236}">
                <a16:creationId xmlns:a16="http://schemas.microsoft.com/office/drawing/2014/main" id="{3BF3C3BA-94CE-43A7-AE2A-B117C782E022}"/>
              </a:ext>
            </a:extLst>
          </p:cNvPr>
          <p:cNvSpPr>
            <a:spLocks noGrp="1"/>
          </p:cNvSpPr>
          <p:nvPr>
            <p:ph type="body" sz="quarter" idx="11" hasCustomPrompt="1"/>
          </p:nvPr>
        </p:nvSpPr>
        <p:spPr>
          <a:xfrm>
            <a:off x="3970349" y="5207239"/>
            <a:ext cx="2048496" cy="268190"/>
          </a:xfrm>
          <a:prstGeom prst="rect">
            <a:avLst/>
          </a:prstGeom>
        </p:spPr>
        <p:txBody>
          <a:bodyPr/>
          <a:lstStyle>
            <a:lvl1pPr marL="0" indent="0">
              <a:buNone/>
              <a:defRPr sz="1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Username</a:t>
            </a:r>
          </a:p>
        </p:txBody>
      </p:sp>
      <p:sp>
        <p:nvSpPr>
          <p:cNvPr id="33" name="Text Placeholder 2">
            <a:extLst>
              <a:ext uri="{FF2B5EF4-FFF2-40B4-BE49-F238E27FC236}">
                <a16:creationId xmlns:a16="http://schemas.microsoft.com/office/drawing/2014/main" id="{A6394F84-4F74-4948-8A4E-2237225EB5E8}"/>
              </a:ext>
            </a:extLst>
          </p:cNvPr>
          <p:cNvSpPr>
            <a:spLocks noGrp="1"/>
          </p:cNvSpPr>
          <p:nvPr>
            <p:ph type="body" sz="quarter" idx="12" hasCustomPrompt="1"/>
          </p:nvPr>
        </p:nvSpPr>
        <p:spPr>
          <a:xfrm>
            <a:off x="7172270" y="5181268"/>
            <a:ext cx="2048496" cy="268190"/>
          </a:xfrm>
          <a:prstGeom prst="rect">
            <a:avLst/>
          </a:prstGeom>
        </p:spPr>
        <p:txBody>
          <a:bodyPr/>
          <a:lstStyle>
            <a:lvl1pPr marL="0" indent="0">
              <a:buNone/>
              <a:defRPr sz="1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Username</a:t>
            </a:r>
          </a:p>
        </p:txBody>
      </p:sp>
      <p:sp>
        <p:nvSpPr>
          <p:cNvPr id="2" name="Text Placeholder 2">
            <a:extLst>
              <a:ext uri="{FF2B5EF4-FFF2-40B4-BE49-F238E27FC236}">
                <a16:creationId xmlns:a16="http://schemas.microsoft.com/office/drawing/2014/main" id="{13A4B4AC-A13F-BEB7-003A-0430DE183E73}"/>
              </a:ext>
            </a:extLst>
          </p:cNvPr>
          <p:cNvSpPr>
            <a:spLocks noGrp="1"/>
          </p:cNvSpPr>
          <p:nvPr>
            <p:ph type="body" sz="quarter" idx="13" hasCustomPrompt="1"/>
          </p:nvPr>
        </p:nvSpPr>
        <p:spPr>
          <a:xfrm>
            <a:off x="9978970" y="5188932"/>
            <a:ext cx="2048496" cy="268190"/>
          </a:xfrm>
          <a:prstGeom prst="rect">
            <a:avLst/>
          </a:prstGeom>
        </p:spPr>
        <p:txBody>
          <a:bodyPr/>
          <a:lstStyle>
            <a:lvl1pPr marL="0" indent="0">
              <a:buNone/>
              <a:defRPr sz="1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lvl="0"/>
            <a:r>
              <a:rPr lang="en-US" dirty="0"/>
              <a:t>Username</a:t>
            </a:r>
          </a:p>
        </p:txBody>
      </p:sp>
      <p:pic>
        <p:nvPicPr>
          <p:cNvPr id="3" name="Picture 2" descr="Brand @ Sessionize">
            <a:extLst>
              <a:ext uri="{FF2B5EF4-FFF2-40B4-BE49-F238E27FC236}">
                <a16:creationId xmlns:a16="http://schemas.microsoft.com/office/drawing/2014/main" id="{1188ADBA-6A24-2F95-F271-BF0750EA295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51457" y="5033443"/>
            <a:ext cx="558086" cy="55808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1765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D0DE82D-6084-439C-9C1D-824723D3DC0B}"/>
              </a:ext>
            </a:extLst>
          </p:cNvPr>
          <p:cNvSpPr/>
          <p:nvPr userDrawn="1"/>
        </p:nvSpPr>
        <p:spPr>
          <a:xfrm>
            <a:off x="0" y="-3366"/>
            <a:ext cx="12192000" cy="837691"/>
          </a:xfrm>
          <a:prstGeom prst="rect">
            <a:avLst/>
          </a:prstGeom>
          <a:solidFill>
            <a:srgbClr val="0063A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7022BA7C-37D0-44E5-AB27-4B56644B0032}"/>
              </a:ext>
            </a:extLst>
          </p:cNvPr>
          <p:cNvSpPr>
            <a:spLocks noGrp="1"/>
          </p:cNvSpPr>
          <p:nvPr>
            <p:ph type="title"/>
          </p:nvPr>
        </p:nvSpPr>
        <p:spPr>
          <a:xfrm>
            <a:off x="325316" y="136525"/>
            <a:ext cx="7740146" cy="626517"/>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000379F3-6862-45A1-9C1B-92D70CDAD0B0}"/>
              </a:ext>
            </a:extLst>
          </p:cNvPr>
          <p:cNvSpPr>
            <a:spLocks noGrp="1"/>
          </p:cNvSpPr>
          <p:nvPr>
            <p:ph type="body" idx="1"/>
          </p:nvPr>
        </p:nvSpPr>
        <p:spPr>
          <a:xfrm>
            <a:off x="325315" y="1345757"/>
            <a:ext cx="11028485" cy="537571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70667B35-61BF-49B0-8905-15C1439D1DB2}"/>
              </a:ext>
            </a:extLst>
          </p:cNvPr>
          <p:cNvSpPr>
            <a:spLocks noGrp="1"/>
          </p:cNvSpPr>
          <p:nvPr>
            <p:ph type="sldNum" sz="quarter" idx="4"/>
          </p:nvPr>
        </p:nvSpPr>
        <p:spPr>
          <a:xfrm>
            <a:off x="11353799" y="6356350"/>
            <a:ext cx="624251" cy="365125"/>
          </a:xfrm>
          <a:prstGeom prst="rect">
            <a:avLst/>
          </a:prstGeom>
        </p:spPr>
        <p:txBody>
          <a:bodyPr vert="horz" lIns="91440" tIns="45720" rIns="91440" bIns="45720" rtlCol="0" anchor="ctr"/>
          <a:lstStyle>
            <a:lvl1pPr algn="r">
              <a:defRPr sz="1200">
                <a:solidFill>
                  <a:schemeClr val="tx1"/>
                </a:solidFill>
                <a:latin typeface="Myanmar Text" panose="020B0502040204020203" pitchFamily="34" charset="0"/>
                <a:cs typeface="Myanmar Text" panose="020B0502040204020203" pitchFamily="34" charset="0"/>
              </a:defRPr>
            </a:lvl1pPr>
          </a:lstStyle>
          <a:p>
            <a:fld id="{70358BDA-5E66-42DF-962F-84FC2D4B6D98}" type="slidenum">
              <a:rPr lang="en-US" smtClean="0"/>
              <a:pPr/>
              <a:t>‹#›</a:t>
            </a:fld>
            <a:endParaRPr lang="en-US" dirty="0"/>
          </a:p>
        </p:txBody>
      </p:sp>
      <p:sp>
        <p:nvSpPr>
          <p:cNvPr id="9" name="Oval 8">
            <a:extLst>
              <a:ext uri="{FF2B5EF4-FFF2-40B4-BE49-F238E27FC236}">
                <a16:creationId xmlns:a16="http://schemas.microsoft.com/office/drawing/2014/main" id="{65F6B68D-7A38-48C2-B2D5-839DB1F52D9E}"/>
              </a:ext>
            </a:extLst>
          </p:cNvPr>
          <p:cNvSpPr/>
          <p:nvPr userDrawn="1"/>
        </p:nvSpPr>
        <p:spPr>
          <a:xfrm>
            <a:off x="11266070" y="442323"/>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E84819D-D4C5-41BA-B814-CC1639F9AD6E}"/>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1310977" y="460854"/>
            <a:ext cx="674328" cy="674328"/>
          </a:xfrm>
          <a:prstGeom prst="rect">
            <a:avLst/>
          </a:prstGeom>
        </p:spPr>
      </p:pic>
    </p:spTree>
    <p:extLst>
      <p:ext uri="{BB962C8B-B14F-4D97-AF65-F5344CB8AC3E}">
        <p14:creationId xmlns:p14="http://schemas.microsoft.com/office/powerpoint/2010/main" val="21271401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60" r:id="rId6"/>
    <p:sldLayoutId id="2147483662" r:id="rId7"/>
    <p:sldLayoutId id="2147483667" r:id="rId8"/>
    <p:sldLayoutId id="2147483668" r:id="rId9"/>
  </p:sldLayoutIdLst>
  <p:txStyles>
    <p:titleStyle>
      <a:lvl1pPr algn="l" defTabSz="914400" rtl="0" eaLnBrk="1" latinLnBrk="0" hangingPunct="1">
        <a:lnSpc>
          <a:spcPct val="90000"/>
        </a:lnSpc>
        <a:spcBef>
          <a:spcPct val="0"/>
        </a:spcBef>
        <a:buNone/>
        <a:defRPr sz="3000" kern="1200">
          <a:solidFill>
            <a:schemeClr val="bg1"/>
          </a:solidFill>
          <a:latin typeface="Myanmar Text" panose="020B0502040204020203" pitchFamily="34" charset="0"/>
          <a:ea typeface="+mj-ea"/>
          <a:cs typeface="Myanmar Text" panose="020B0502040204020203"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lumMod val="75000"/>
            </a:schemeClr>
          </a:solidFill>
          <a:latin typeface="Myanmar Text" panose="020B0502040204020203" pitchFamily="34" charset="0"/>
          <a:ea typeface="+mn-ea"/>
          <a:cs typeface="Myanmar Tex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lumMod val="75000"/>
            </a:schemeClr>
          </a:solidFill>
          <a:latin typeface="Myanmar Text" panose="020B0502040204020203" pitchFamily="34" charset="0"/>
          <a:ea typeface="+mn-ea"/>
          <a:cs typeface="Myanmar Tex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lumMod val="75000"/>
            </a:schemeClr>
          </a:solidFill>
          <a:latin typeface="Myanmar Text" panose="020B0502040204020203" pitchFamily="34" charset="0"/>
          <a:ea typeface="+mn-ea"/>
          <a:cs typeface="Myanmar Tex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schemeClr>
          </a:solidFill>
          <a:latin typeface="Myanmar Text" panose="020B0502040204020203" pitchFamily="34" charset="0"/>
          <a:ea typeface="+mn-ea"/>
          <a:cs typeface="Myanmar Tex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schemeClr>
          </a:solidFill>
          <a:latin typeface="Myanmar Text" panose="020B0502040204020203" pitchFamily="34" charset="0"/>
          <a:ea typeface="+mn-ea"/>
          <a:cs typeface="Myanmar Tex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26.jpeg"/><Relationship Id="rId3" Type="http://schemas.openxmlformats.org/officeDocument/2006/relationships/hyperlink" Target="https://www.amazon.it/TP-Link-TL-MR6500v-Wireless-configurazione-smontabili/dp/B08N5FCWX7" TargetMode="External"/><Relationship Id="rId7" Type="http://schemas.openxmlformats.org/officeDocument/2006/relationships/image" Target="../media/image20.png"/><Relationship Id="rId12" Type="http://schemas.openxmlformats.org/officeDocument/2006/relationships/image" Target="../media/image25.jpeg"/><Relationship Id="rId2" Type="http://schemas.openxmlformats.org/officeDocument/2006/relationships/hyperlink" Target="https://www.amazon.it/TP-Link-TL-MR6400-Wireless-configurazione-Staccabili/dp/B07RM95YFC" TargetMode="External"/><Relationship Id="rId1" Type="http://schemas.openxmlformats.org/officeDocument/2006/relationships/slideLayout" Target="../slideLayouts/slideLayout2.xml"/><Relationship Id="rId6" Type="http://schemas.openxmlformats.org/officeDocument/2006/relationships/hyperlink" Target="https://www.amazon.it/TP-Link-modalit%C3%A0-wireless-gigabit-compatibile/dp/B098PKP561/ref=sr_1_1?__mk_it_IT=%C3%85M%C3%85%C5%BD%C3%95%C3%91&amp;crid=14RAE6VYLYNSV" TargetMode="External"/><Relationship Id="rId11" Type="http://schemas.openxmlformats.org/officeDocument/2006/relationships/image" Target="../media/image24.jpeg"/><Relationship Id="rId5" Type="http://schemas.openxmlformats.org/officeDocument/2006/relationships/hyperlink" Target="https://www.amazon.it/TP-Link-Archer-MR550-Configurazione-Tecnologia/dp/B0BYZR8T38/ref=sr_1_1?__mk_it_IT=%C3%85M%C3%85%C5%BD%C3%95%C3%91&amp;crid=36RRR6GTR4G7" TargetMode="External"/><Relationship Id="rId10" Type="http://schemas.openxmlformats.org/officeDocument/2006/relationships/image" Target="../media/image23.jpeg"/><Relationship Id="rId4" Type="http://schemas.openxmlformats.org/officeDocument/2006/relationships/hyperlink" Target="https://www.amazon.it/TP-Link-MR600-MicroSIM-configurazione-Supporta/dp/B07RS7HM59" TargetMode="External"/><Relationship Id="rId9" Type="http://schemas.openxmlformats.org/officeDocument/2006/relationships/image" Target="../media/image22.jpeg"/></Relationships>
</file>

<file path=ppt/slides/_rels/slide11.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en-us/powershell/module/az.network/set-azlocalnetworkgateway?view=azps-9.7.1" TargetMode="External"/><Relationship Id="rId2" Type="http://schemas.openxmlformats.org/officeDocument/2006/relationships/hyperlink" Target="https://learn.microsoft.com/en-us/powershell/module/az.network/get-azlocalnetworkgateway?view=azps-9.7.1"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hyperlink" Target="https://learn.microsoft.com/en-us/azure/dns/dns-private-resolver-overview"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azure.microsoft.com/en-us/pricing/details/private-link/"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svg"/><Relationship Id="rId2" Type="http://schemas.openxmlformats.org/officeDocument/2006/relationships/image" Target="../media/image13.jpe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2.jpeg"/><Relationship Id="rId7" Type="http://schemas.openxmlformats.org/officeDocument/2006/relationships/image" Target="../media/image46.svg"/><Relationship Id="rId2" Type="http://schemas.openxmlformats.org/officeDocument/2006/relationships/image" Target="../media/image41.jpe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43.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8.svg"/></Relationships>
</file>

<file path=ppt/slides/_rels/slide37.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7.png"/><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46.sv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52.svg"/><Relationship Id="rId11" Type="http://schemas.openxmlformats.org/officeDocument/2006/relationships/image" Target="../media/image45.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svg"/><Relationship Id="rId9" Type="http://schemas.openxmlformats.org/officeDocument/2006/relationships/image" Target="../media/image55.png"/><Relationship Id="rId14"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66.svg"/><Relationship Id="rId18" Type="http://schemas.openxmlformats.org/officeDocument/2006/relationships/image" Target="../media/image71.png"/><Relationship Id="rId3" Type="http://schemas.openxmlformats.org/officeDocument/2006/relationships/image" Target="../media/image45.png"/><Relationship Id="rId7" Type="http://schemas.openxmlformats.org/officeDocument/2006/relationships/image" Target="../media/image51.png"/><Relationship Id="rId12" Type="http://schemas.openxmlformats.org/officeDocument/2006/relationships/image" Target="../media/image65.png"/><Relationship Id="rId17" Type="http://schemas.openxmlformats.org/officeDocument/2006/relationships/image" Target="../media/image70.png"/><Relationship Id="rId2" Type="http://schemas.openxmlformats.org/officeDocument/2006/relationships/notesSlide" Target="../notesSlides/notesSlide7.xml"/><Relationship Id="rId16" Type="http://schemas.openxmlformats.org/officeDocument/2006/relationships/image" Target="../media/image69.png"/><Relationship Id="rId1" Type="http://schemas.openxmlformats.org/officeDocument/2006/relationships/slideLayout" Target="../slideLayouts/slideLayout5.xml"/><Relationship Id="rId6" Type="http://schemas.openxmlformats.org/officeDocument/2006/relationships/image" Target="../media/image60.svg"/><Relationship Id="rId11" Type="http://schemas.openxmlformats.org/officeDocument/2006/relationships/image" Target="../media/image64.png"/><Relationship Id="rId5" Type="http://schemas.openxmlformats.org/officeDocument/2006/relationships/image" Target="../media/image59.png"/><Relationship Id="rId15" Type="http://schemas.openxmlformats.org/officeDocument/2006/relationships/image" Target="../media/image68.png"/><Relationship Id="rId10" Type="http://schemas.openxmlformats.org/officeDocument/2006/relationships/image" Target="../media/image63.svg"/><Relationship Id="rId19" Type="http://schemas.openxmlformats.org/officeDocument/2006/relationships/image" Target="../media/image72.png"/><Relationship Id="rId4" Type="http://schemas.openxmlformats.org/officeDocument/2006/relationships/image" Target="../media/image46.svg"/><Relationship Id="rId9" Type="http://schemas.openxmlformats.org/officeDocument/2006/relationships/image" Target="../media/image62.png"/><Relationship Id="rId14" Type="http://schemas.openxmlformats.org/officeDocument/2006/relationships/image" Target="../media/image6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9.svg"/><Relationship Id="rId18" Type="http://schemas.openxmlformats.org/officeDocument/2006/relationships/image" Target="../media/image84.png"/><Relationship Id="rId3" Type="http://schemas.openxmlformats.org/officeDocument/2006/relationships/image" Target="../media/image73.png"/><Relationship Id="rId21" Type="http://schemas.openxmlformats.org/officeDocument/2006/relationships/image" Target="../media/image87.svg"/><Relationship Id="rId7" Type="http://schemas.openxmlformats.org/officeDocument/2006/relationships/image" Target="../media/image75.png"/><Relationship Id="rId12" Type="http://schemas.openxmlformats.org/officeDocument/2006/relationships/image" Target="../media/image78.png"/><Relationship Id="rId17" Type="http://schemas.openxmlformats.org/officeDocument/2006/relationships/image" Target="../media/image83.svg"/><Relationship Id="rId2" Type="http://schemas.openxmlformats.org/officeDocument/2006/relationships/notesSlide" Target="../notesSlides/notesSlide8.xml"/><Relationship Id="rId16" Type="http://schemas.openxmlformats.org/officeDocument/2006/relationships/image" Target="../media/image82.png"/><Relationship Id="rId20" Type="http://schemas.openxmlformats.org/officeDocument/2006/relationships/image" Target="../media/image86.png"/><Relationship Id="rId1" Type="http://schemas.openxmlformats.org/officeDocument/2006/relationships/slideLayout" Target="../slideLayouts/slideLayout5.xml"/><Relationship Id="rId6" Type="http://schemas.openxmlformats.org/officeDocument/2006/relationships/image" Target="../media/image61.svg"/><Relationship Id="rId11" Type="http://schemas.openxmlformats.org/officeDocument/2006/relationships/image" Target="../media/image77.svg"/><Relationship Id="rId5" Type="http://schemas.openxmlformats.org/officeDocument/2006/relationships/image" Target="../media/image51.png"/><Relationship Id="rId15" Type="http://schemas.openxmlformats.org/officeDocument/2006/relationships/image" Target="../media/image81.svg"/><Relationship Id="rId10" Type="http://schemas.openxmlformats.org/officeDocument/2006/relationships/image" Target="../media/image76.png"/><Relationship Id="rId19" Type="http://schemas.openxmlformats.org/officeDocument/2006/relationships/image" Target="../media/image85.svg"/><Relationship Id="rId4" Type="http://schemas.openxmlformats.org/officeDocument/2006/relationships/image" Target="../media/image74.svg"/><Relationship Id="rId9" Type="http://schemas.openxmlformats.org/officeDocument/2006/relationships/image" Target="../media/image66.svg"/><Relationship Id="rId14" Type="http://schemas.openxmlformats.org/officeDocument/2006/relationships/image" Target="../media/image80.png"/></Relationships>
</file>

<file path=ppt/slides/_rels/slide4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93.svg"/><Relationship Id="rId3" Type="http://schemas.openxmlformats.org/officeDocument/2006/relationships/image" Target="../media/image51.png"/><Relationship Id="rId7" Type="http://schemas.openxmlformats.org/officeDocument/2006/relationships/image" Target="../media/image89.svg"/><Relationship Id="rId12" Type="http://schemas.openxmlformats.org/officeDocument/2006/relationships/image" Target="../media/image92.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88.png"/><Relationship Id="rId11" Type="http://schemas.openxmlformats.org/officeDocument/2006/relationships/image" Target="../media/image91.svg"/><Relationship Id="rId5" Type="http://schemas.openxmlformats.org/officeDocument/2006/relationships/image" Target="../media/image75.png"/><Relationship Id="rId15" Type="http://schemas.openxmlformats.org/officeDocument/2006/relationships/image" Target="../media/image94.svg"/><Relationship Id="rId10" Type="http://schemas.openxmlformats.org/officeDocument/2006/relationships/image" Target="../media/image90.png"/><Relationship Id="rId4" Type="http://schemas.openxmlformats.org/officeDocument/2006/relationships/image" Target="../media/image61.svg"/><Relationship Id="rId9" Type="http://schemas.openxmlformats.org/officeDocument/2006/relationships/image" Target="../media/image66.svg"/><Relationship Id="rId14" Type="http://schemas.openxmlformats.org/officeDocument/2006/relationships/image" Target="../media/image49.png"/></Relationships>
</file>

<file path=ppt/slides/_rels/slide4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94.svg"/><Relationship Id="rId3" Type="http://schemas.openxmlformats.org/officeDocument/2006/relationships/image" Target="../media/image51.png"/><Relationship Id="rId7" Type="http://schemas.openxmlformats.org/officeDocument/2006/relationships/image" Target="../media/image89.svg"/><Relationship Id="rId12"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88.png"/><Relationship Id="rId11" Type="http://schemas.openxmlformats.org/officeDocument/2006/relationships/image" Target="../media/image93.svg"/><Relationship Id="rId5" Type="http://schemas.openxmlformats.org/officeDocument/2006/relationships/image" Target="../media/image75.png"/><Relationship Id="rId15" Type="http://schemas.openxmlformats.org/officeDocument/2006/relationships/image" Target="../media/image91.svg"/><Relationship Id="rId10" Type="http://schemas.openxmlformats.org/officeDocument/2006/relationships/image" Target="../media/image92.png"/><Relationship Id="rId4" Type="http://schemas.openxmlformats.org/officeDocument/2006/relationships/image" Target="../media/image61.svg"/><Relationship Id="rId9" Type="http://schemas.openxmlformats.org/officeDocument/2006/relationships/image" Target="../media/image66.svg"/><Relationship Id="rId14" Type="http://schemas.openxmlformats.org/officeDocument/2006/relationships/image" Target="../media/image90.png"/></Relationships>
</file>

<file path=ppt/slides/_rels/slide43.xml.rels><?xml version="1.0" encoding="UTF-8" standalone="yes"?>
<Relationships xmlns="http://schemas.openxmlformats.org/package/2006/relationships"><Relationship Id="rId13" Type="http://schemas.openxmlformats.org/officeDocument/2006/relationships/image" Target="../media/image87.svg"/><Relationship Id="rId18" Type="http://schemas.openxmlformats.org/officeDocument/2006/relationships/image" Target="../media/image102.svg"/><Relationship Id="rId26" Type="http://schemas.openxmlformats.org/officeDocument/2006/relationships/image" Target="../media/image110.svg"/><Relationship Id="rId39" Type="http://schemas.openxmlformats.org/officeDocument/2006/relationships/image" Target="../media/image46.svg"/><Relationship Id="rId21" Type="http://schemas.openxmlformats.org/officeDocument/2006/relationships/image" Target="../media/image105.png"/><Relationship Id="rId34" Type="http://schemas.openxmlformats.org/officeDocument/2006/relationships/image" Target="../media/image118.png"/><Relationship Id="rId42" Type="http://schemas.openxmlformats.org/officeDocument/2006/relationships/image" Target="../media/image124.png"/><Relationship Id="rId7" Type="http://schemas.openxmlformats.org/officeDocument/2006/relationships/image" Target="../media/image52.svg"/><Relationship Id="rId2" Type="http://schemas.openxmlformats.org/officeDocument/2006/relationships/notesSlide" Target="../notesSlides/notesSlide11.xml"/><Relationship Id="rId16" Type="http://schemas.openxmlformats.org/officeDocument/2006/relationships/image" Target="../media/image100.svg"/><Relationship Id="rId20" Type="http://schemas.openxmlformats.org/officeDocument/2006/relationships/image" Target="../media/image104.svg"/><Relationship Id="rId29" Type="http://schemas.openxmlformats.org/officeDocument/2006/relationships/image" Target="../media/image113.png"/><Relationship Id="rId41" Type="http://schemas.openxmlformats.org/officeDocument/2006/relationships/image" Target="../media/image123.svg"/><Relationship Id="rId1" Type="http://schemas.openxmlformats.org/officeDocument/2006/relationships/slideLayout" Target="../slideLayouts/slideLayout5.xml"/><Relationship Id="rId6" Type="http://schemas.openxmlformats.org/officeDocument/2006/relationships/image" Target="../media/image51.png"/><Relationship Id="rId11" Type="http://schemas.openxmlformats.org/officeDocument/2006/relationships/image" Target="../media/image64.png"/><Relationship Id="rId24" Type="http://schemas.openxmlformats.org/officeDocument/2006/relationships/image" Target="../media/image108.svg"/><Relationship Id="rId32" Type="http://schemas.openxmlformats.org/officeDocument/2006/relationships/image" Target="../media/image116.png"/><Relationship Id="rId37" Type="http://schemas.openxmlformats.org/officeDocument/2006/relationships/image" Target="../media/image121.svg"/><Relationship Id="rId40" Type="http://schemas.openxmlformats.org/officeDocument/2006/relationships/image" Target="../media/image122.png"/><Relationship Id="rId5" Type="http://schemas.openxmlformats.org/officeDocument/2006/relationships/image" Target="../media/image66.sv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2.svg"/><Relationship Id="rId36" Type="http://schemas.openxmlformats.org/officeDocument/2006/relationships/image" Target="../media/image120.png"/><Relationship Id="rId10" Type="http://schemas.openxmlformats.org/officeDocument/2006/relationships/image" Target="../media/image97.png"/><Relationship Id="rId19" Type="http://schemas.openxmlformats.org/officeDocument/2006/relationships/image" Target="../media/image103.png"/><Relationship Id="rId31" Type="http://schemas.openxmlformats.org/officeDocument/2006/relationships/image" Target="../media/image115.svg"/><Relationship Id="rId4" Type="http://schemas.openxmlformats.org/officeDocument/2006/relationships/image" Target="../media/image65.png"/><Relationship Id="rId9" Type="http://schemas.openxmlformats.org/officeDocument/2006/relationships/image" Target="../media/image96.svg"/><Relationship Id="rId14" Type="http://schemas.openxmlformats.org/officeDocument/2006/relationships/image" Target="../media/image98.png"/><Relationship Id="rId22" Type="http://schemas.openxmlformats.org/officeDocument/2006/relationships/image" Target="../media/image106.svg"/><Relationship Id="rId27" Type="http://schemas.openxmlformats.org/officeDocument/2006/relationships/image" Target="../media/image111.png"/><Relationship Id="rId30" Type="http://schemas.openxmlformats.org/officeDocument/2006/relationships/image" Target="../media/image114.png"/><Relationship Id="rId35" Type="http://schemas.openxmlformats.org/officeDocument/2006/relationships/image" Target="../media/image119.svg"/><Relationship Id="rId43" Type="http://schemas.openxmlformats.org/officeDocument/2006/relationships/image" Target="../media/image125.svg"/><Relationship Id="rId8" Type="http://schemas.openxmlformats.org/officeDocument/2006/relationships/image" Target="../media/image95.png"/><Relationship Id="rId3" Type="http://schemas.openxmlformats.org/officeDocument/2006/relationships/image" Target="../media/image75.png"/><Relationship Id="rId12" Type="http://schemas.openxmlformats.org/officeDocument/2006/relationships/image" Target="../media/image8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7.svg"/><Relationship Id="rId38" Type="http://schemas.openxmlformats.org/officeDocument/2006/relationships/image" Target="../media/image45.png"/></Relationships>
</file>

<file path=ppt/slides/_rels/slide44.xml.rels><?xml version="1.0" encoding="UTF-8" standalone="yes"?>
<Relationships xmlns="http://schemas.openxmlformats.org/package/2006/relationships"><Relationship Id="rId13" Type="http://schemas.openxmlformats.org/officeDocument/2006/relationships/image" Target="../media/image87.svg"/><Relationship Id="rId18" Type="http://schemas.openxmlformats.org/officeDocument/2006/relationships/image" Target="../media/image102.svg"/><Relationship Id="rId26" Type="http://schemas.openxmlformats.org/officeDocument/2006/relationships/image" Target="../media/image110.svg"/><Relationship Id="rId39" Type="http://schemas.openxmlformats.org/officeDocument/2006/relationships/image" Target="../media/image125.svg"/><Relationship Id="rId21" Type="http://schemas.openxmlformats.org/officeDocument/2006/relationships/image" Target="../media/image105.png"/><Relationship Id="rId34" Type="http://schemas.openxmlformats.org/officeDocument/2006/relationships/image" Target="../media/image45.png"/><Relationship Id="rId7" Type="http://schemas.openxmlformats.org/officeDocument/2006/relationships/image" Target="../media/image52.svg"/><Relationship Id="rId2" Type="http://schemas.openxmlformats.org/officeDocument/2006/relationships/notesSlide" Target="../notesSlides/notesSlide12.xml"/><Relationship Id="rId16" Type="http://schemas.openxmlformats.org/officeDocument/2006/relationships/image" Target="../media/image100.svg"/><Relationship Id="rId20" Type="http://schemas.openxmlformats.org/officeDocument/2006/relationships/image" Target="../media/image104.svg"/><Relationship Id="rId29" Type="http://schemas.openxmlformats.org/officeDocument/2006/relationships/image" Target="../media/image113.png"/><Relationship Id="rId41" Type="http://schemas.openxmlformats.org/officeDocument/2006/relationships/image" Target="../media/image74.svg"/><Relationship Id="rId1" Type="http://schemas.openxmlformats.org/officeDocument/2006/relationships/slideLayout" Target="../slideLayouts/slideLayout5.xml"/><Relationship Id="rId6" Type="http://schemas.openxmlformats.org/officeDocument/2006/relationships/image" Target="../media/image51.png"/><Relationship Id="rId11" Type="http://schemas.openxmlformats.org/officeDocument/2006/relationships/image" Target="../media/image64.png"/><Relationship Id="rId24" Type="http://schemas.openxmlformats.org/officeDocument/2006/relationships/image" Target="../media/image108.svg"/><Relationship Id="rId32" Type="http://schemas.openxmlformats.org/officeDocument/2006/relationships/image" Target="../media/image120.png"/><Relationship Id="rId37" Type="http://schemas.openxmlformats.org/officeDocument/2006/relationships/image" Target="../media/image123.svg"/><Relationship Id="rId40" Type="http://schemas.openxmlformats.org/officeDocument/2006/relationships/image" Target="../media/image73.png"/><Relationship Id="rId5" Type="http://schemas.openxmlformats.org/officeDocument/2006/relationships/image" Target="../media/image66.sv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2.svg"/><Relationship Id="rId36" Type="http://schemas.openxmlformats.org/officeDocument/2006/relationships/image" Target="../media/image122.png"/><Relationship Id="rId10" Type="http://schemas.openxmlformats.org/officeDocument/2006/relationships/image" Target="../media/image97.png"/><Relationship Id="rId19" Type="http://schemas.openxmlformats.org/officeDocument/2006/relationships/image" Target="../media/image103.png"/><Relationship Id="rId31" Type="http://schemas.openxmlformats.org/officeDocument/2006/relationships/image" Target="../media/image115.svg"/><Relationship Id="rId4" Type="http://schemas.openxmlformats.org/officeDocument/2006/relationships/image" Target="../media/image65.png"/><Relationship Id="rId9" Type="http://schemas.openxmlformats.org/officeDocument/2006/relationships/image" Target="../media/image96.svg"/><Relationship Id="rId14" Type="http://schemas.openxmlformats.org/officeDocument/2006/relationships/image" Target="../media/image98.png"/><Relationship Id="rId22" Type="http://schemas.openxmlformats.org/officeDocument/2006/relationships/image" Target="../media/image106.svg"/><Relationship Id="rId27" Type="http://schemas.openxmlformats.org/officeDocument/2006/relationships/image" Target="../media/image111.png"/><Relationship Id="rId30" Type="http://schemas.openxmlformats.org/officeDocument/2006/relationships/image" Target="../media/image114.png"/><Relationship Id="rId35" Type="http://schemas.openxmlformats.org/officeDocument/2006/relationships/image" Target="../media/image46.svg"/><Relationship Id="rId8" Type="http://schemas.openxmlformats.org/officeDocument/2006/relationships/image" Target="../media/image95.png"/><Relationship Id="rId3" Type="http://schemas.openxmlformats.org/officeDocument/2006/relationships/image" Target="../media/image75.png"/><Relationship Id="rId12" Type="http://schemas.openxmlformats.org/officeDocument/2006/relationships/image" Target="../media/image8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21.svg"/><Relationship Id="rId38" Type="http://schemas.openxmlformats.org/officeDocument/2006/relationships/image" Target="../media/image12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DF659-465F-4FDC-98F2-347BE3E9589B}"/>
              </a:ext>
            </a:extLst>
          </p:cNvPr>
          <p:cNvSpPr>
            <a:spLocks noGrp="1"/>
          </p:cNvSpPr>
          <p:nvPr>
            <p:ph type="ctrTitle"/>
          </p:nvPr>
        </p:nvSpPr>
        <p:spPr>
          <a:xfrm>
            <a:off x="746438" y="2408095"/>
            <a:ext cx="5349562" cy="1557275"/>
          </a:xfrm>
        </p:spPr>
        <p:txBody>
          <a:bodyPr/>
          <a:lstStyle/>
          <a:p>
            <a:r>
              <a:rPr lang="en-US" dirty="0"/>
              <a:t>Azure Hybrid</a:t>
            </a:r>
            <a:br>
              <a:rPr lang="en-US" dirty="0"/>
            </a:br>
            <a:r>
              <a:rPr lang="en-US" dirty="0"/>
              <a:t>@Home</a:t>
            </a:r>
          </a:p>
        </p:txBody>
      </p:sp>
      <p:sp>
        <p:nvSpPr>
          <p:cNvPr id="3" name="Subtitle 2">
            <a:extLst>
              <a:ext uri="{FF2B5EF4-FFF2-40B4-BE49-F238E27FC236}">
                <a16:creationId xmlns:a16="http://schemas.microsoft.com/office/drawing/2014/main" id="{4413CDE4-3094-4196-9173-F4A0D537BAD5}"/>
              </a:ext>
            </a:extLst>
          </p:cNvPr>
          <p:cNvSpPr>
            <a:spLocks noGrp="1"/>
          </p:cNvSpPr>
          <p:nvPr>
            <p:ph type="subTitle" idx="1"/>
          </p:nvPr>
        </p:nvSpPr>
        <p:spPr/>
        <p:txBody>
          <a:bodyPr/>
          <a:lstStyle/>
          <a:p>
            <a:r>
              <a:rPr lang="en-US" dirty="0"/>
              <a:t>Marco Parenzan</a:t>
            </a:r>
          </a:p>
        </p:txBody>
      </p:sp>
      <p:pic>
        <p:nvPicPr>
          <p:cNvPr id="2050" name="Picture 2">
            <a:extLst>
              <a:ext uri="{FF2B5EF4-FFF2-40B4-BE49-F238E27FC236}">
                <a16:creationId xmlns:a16="http://schemas.microsoft.com/office/drawing/2014/main" id="{5D0976B3-19C5-12E7-3CF7-BD575DDCF0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5134" y="616061"/>
            <a:ext cx="1256083" cy="96718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24668E9-F828-5255-C913-D671B8EF4B9D}"/>
              </a:ext>
            </a:extLst>
          </p:cNvPr>
          <p:cNvSpPr txBox="1"/>
          <p:nvPr/>
        </p:nvSpPr>
        <p:spPr>
          <a:xfrm>
            <a:off x="4810125" y="0"/>
            <a:ext cx="7267575" cy="2308324"/>
          </a:xfrm>
          <a:prstGeom prst="rect">
            <a:avLst/>
          </a:prstGeom>
          <a:noFill/>
        </p:spPr>
        <p:txBody>
          <a:bodyPr wrap="square">
            <a:spAutoFit/>
          </a:bodyPr>
          <a:lstStyle/>
          <a:p>
            <a:pPr algn="r"/>
            <a:r>
              <a:rPr lang="it-IT" dirty="0">
                <a:solidFill>
                  <a:schemeClr val="bg1"/>
                </a:solidFill>
              </a:rPr>
              <a:t>Allo sviluppatore Azure piacciono i servizi PaaS perchè sono "pronti all'uso". </a:t>
            </a:r>
          </a:p>
          <a:p>
            <a:pPr algn="r"/>
            <a:r>
              <a:rPr lang="it-IT" dirty="0">
                <a:solidFill>
                  <a:schemeClr val="bg1"/>
                </a:solidFill>
              </a:rPr>
              <a:t>Ma quando proponiamo le nostre soluzioni alle aziende, ci scontriamo con l'IT che apprezza gli elementi infrastrutturali, IaaS. </a:t>
            </a:r>
          </a:p>
          <a:p>
            <a:pPr algn="r"/>
            <a:r>
              <a:rPr lang="it-IT" dirty="0">
                <a:solidFill>
                  <a:schemeClr val="bg1"/>
                </a:solidFill>
              </a:rPr>
              <a:t>Perchè non (ri)scoprirli aggiungendo anche un pizzico di Hybrid che con il recente Azure Kubernetes Services Edge Essentials si può anche usare in un hardware che si può tenere anche in casa? </a:t>
            </a:r>
          </a:p>
          <a:p>
            <a:pPr algn="r"/>
            <a:r>
              <a:rPr lang="it-IT" dirty="0">
                <a:solidFill>
                  <a:schemeClr val="bg1"/>
                </a:solidFill>
              </a:rPr>
              <a:t>Quindi scopriremo in questa sessione, tra gli altri, le VNET, le VPN S2S, Azure Arc, i Private Endpoints, e AKS EE.</a:t>
            </a:r>
            <a:endParaRPr lang="en-US" dirty="0">
              <a:solidFill>
                <a:schemeClr val="bg1"/>
              </a:solidFill>
            </a:endParaRPr>
          </a:p>
        </p:txBody>
      </p:sp>
      <p:sp>
        <p:nvSpPr>
          <p:cNvPr id="6" name="Title 1">
            <a:extLst>
              <a:ext uri="{FF2B5EF4-FFF2-40B4-BE49-F238E27FC236}">
                <a16:creationId xmlns:a16="http://schemas.microsoft.com/office/drawing/2014/main" id="{CF0AA102-8724-CF6E-9773-546BDEABE089}"/>
              </a:ext>
            </a:extLst>
          </p:cNvPr>
          <p:cNvSpPr txBox="1">
            <a:spLocks/>
          </p:cNvSpPr>
          <p:nvPr/>
        </p:nvSpPr>
        <p:spPr>
          <a:xfrm>
            <a:off x="98738" y="5251258"/>
            <a:ext cx="11064562" cy="899399"/>
          </a:xfrm>
          <a:prstGeom prst="rect">
            <a:avLst/>
          </a:prstGeom>
        </p:spPr>
        <p:txBody>
          <a:bodyPr vert="horz" lIns="91440" tIns="45720" rIns="91440" bIns="45720" rtlCol="0" anchor="t">
            <a:noAutofit/>
          </a:bodyPr>
          <a:lstStyle>
            <a:lvl1pPr algn="l" defTabSz="914400" rtl="0" eaLnBrk="1" latinLnBrk="0" hangingPunct="1">
              <a:lnSpc>
                <a:spcPct val="90000"/>
              </a:lnSpc>
              <a:spcBef>
                <a:spcPct val="0"/>
              </a:spcBef>
              <a:buNone/>
              <a:defRPr sz="4000" kern="1200">
                <a:solidFill>
                  <a:schemeClr val="tx1"/>
                </a:solidFill>
                <a:latin typeface="Myanmar Text" panose="020B0502040204020203" pitchFamily="34" charset="0"/>
                <a:ea typeface="+mj-ea"/>
                <a:cs typeface="Myanmar Text" panose="020B0502040204020203" pitchFamily="34" charset="0"/>
              </a:defRPr>
            </a:lvl1pPr>
          </a:lstStyle>
          <a:p>
            <a:r>
              <a:rPr lang="en-US" sz="2800" dirty="0"/>
              <a:t>Verona, 13 Maggio 2023</a:t>
            </a:r>
          </a:p>
          <a:p>
            <a:r>
              <a:rPr lang="it-IT" sz="2800" b="1" i="0" dirty="0">
                <a:effectLst/>
                <a:latin typeface="Assistant" panose="020B0604020202020204" pitchFamily="2" charset="-79"/>
                <a:cs typeface="Assistant" panose="020B0604020202020204" pitchFamily="2" charset="-79"/>
              </a:rPr>
              <a:t>DB HOTEL VERONA</a:t>
            </a:r>
            <a:br>
              <a:rPr lang="it-IT" sz="2800" dirty="0"/>
            </a:br>
            <a:r>
              <a:rPr lang="it-IT" sz="2800" b="0" i="0" dirty="0">
                <a:effectLst/>
                <a:latin typeface="Assistant" panose="020B0604020202020204" pitchFamily="2" charset="-79"/>
                <a:cs typeface="Assistant" panose="020B0604020202020204" pitchFamily="2" charset="-79"/>
              </a:rPr>
              <a:t>Airport and Congress</a:t>
            </a:r>
            <a:br>
              <a:rPr lang="it-IT" sz="2800" dirty="0"/>
            </a:br>
            <a:r>
              <a:rPr lang="it-IT" sz="2800" b="0" i="0" dirty="0">
                <a:effectLst/>
                <a:latin typeface="Assistant" panose="020B0604020202020204" pitchFamily="2" charset="-79"/>
                <a:cs typeface="Assistant" panose="020B0604020202020204" pitchFamily="2" charset="-79"/>
              </a:rPr>
              <a:t>Via Aeroporto, 20/c – Caselle di Sommacampagna (VR)</a:t>
            </a:r>
            <a:endParaRPr lang="en-US" sz="2800" dirty="0"/>
          </a:p>
        </p:txBody>
      </p:sp>
    </p:spTree>
    <p:extLst>
      <p:ext uri="{BB962C8B-B14F-4D97-AF65-F5344CB8AC3E}">
        <p14:creationId xmlns:p14="http://schemas.microsoft.com/office/powerpoint/2010/main" val="41270296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2EC57-1141-9F20-C46D-146D6CA33087}"/>
              </a:ext>
            </a:extLst>
          </p:cNvPr>
          <p:cNvSpPr>
            <a:spLocks noGrp="1"/>
          </p:cNvSpPr>
          <p:nvPr>
            <p:ph type="title"/>
          </p:nvPr>
        </p:nvSpPr>
        <p:spPr/>
        <p:txBody>
          <a:bodyPr/>
          <a:lstStyle/>
          <a:p>
            <a:r>
              <a:rPr lang="it-IT" dirty="0"/>
              <a:t>Esplorare Azure Hybrid e le VPN @ Home</a:t>
            </a:r>
          </a:p>
        </p:txBody>
      </p:sp>
      <p:sp>
        <p:nvSpPr>
          <p:cNvPr id="3" name="Content Placeholder 2">
            <a:extLst>
              <a:ext uri="{FF2B5EF4-FFF2-40B4-BE49-F238E27FC236}">
                <a16:creationId xmlns:a16="http://schemas.microsoft.com/office/drawing/2014/main" id="{1F1324D5-6650-FE8E-BC6D-B254B6977079}"/>
              </a:ext>
            </a:extLst>
          </p:cNvPr>
          <p:cNvSpPr>
            <a:spLocks noGrp="1"/>
          </p:cNvSpPr>
          <p:nvPr>
            <p:ph idx="1"/>
          </p:nvPr>
        </p:nvSpPr>
        <p:spPr>
          <a:xfrm>
            <a:off x="325315" y="1345757"/>
            <a:ext cx="9504485" cy="5375718"/>
          </a:xfrm>
        </p:spPr>
        <p:txBody>
          <a:bodyPr>
            <a:normAutofit/>
          </a:bodyPr>
          <a:lstStyle/>
          <a:p>
            <a:r>
              <a:rPr lang="it-IT" sz="2400" dirty="0"/>
              <a:t>VPN Site-2-Site @ Home con un TP-Link MR 6400 v3 (siamo alla V5)</a:t>
            </a:r>
          </a:p>
          <a:p>
            <a:pPr lvl="1"/>
            <a:r>
              <a:rPr lang="it-IT" sz="2000" dirty="0">
                <a:hlinkClick r:id="rId2"/>
              </a:rPr>
              <a:t>https://www.amazon.it/TP-Link-TL-MR6400-Wireless-configurazione-Staccabili/dp/B07RM95YFC</a:t>
            </a:r>
            <a:r>
              <a:rPr lang="it-IT" sz="2000" dirty="0"/>
              <a:t> (66€) </a:t>
            </a:r>
          </a:p>
          <a:p>
            <a:pPr lvl="1"/>
            <a:r>
              <a:rPr lang="it-IT" sz="2000" dirty="0">
                <a:hlinkClick r:id="rId3"/>
              </a:rPr>
              <a:t>https://www.amazon.it/TP-Link-TL-MR6500v-Wireless-configurazione-smontabili/dp/B08N5FCWX7</a:t>
            </a:r>
            <a:r>
              <a:rPr lang="it-IT" sz="2000" dirty="0"/>
              <a:t> (90€)</a:t>
            </a:r>
          </a:p>
          <a:p>
            <a:pPr lvl="1"/>
            <a:r>
              <a:rPr lang="it-IT" sz="2000" dirty="0">
                <a:hlinkClick r:id="rId4"/>
              </a:rPr>
              <a:t>https://www.amazon.it/TP-Link-MR600-MicroSIM-configurazione-Supporta/dp/B07RS7HM59</a:t>
            </a:r>
            <a:r>
              <a:rPr lang="it-IT" sz="2000" dirty="0"/>
              <a:t> (120€)</a:t>
            </a:r>
          </a:p>
          <a:p>
            <a:pPr lvl="1"/>
            <a:r>
              <a:rPr lang="it-IT" sz="2000" dirty="0">
                <a:hlinkClick r:id="rId5"/>
              </a:rPr>
              <a:t>https://www.amazon.it/TP-Link-Archer-MR550-Configurazione-Tecnologia/dp/B0BYZR8T38/ref=sr_1_1?__mk_it_IT=%C3%85M%C3%85%C5%BD%C3%95%C3%91&amp;crid=36RRR6GTR4G7</a:t>
            </a:r>
            <a:r>
              <a:rPr lang="it-IT" sz="2000" dirty="0"/>
              <a:t> (120€)</a:t>
            </a:r>
          </a:p>
          <a:p>
            <a:pPr lvl="1"/>
            <a:r>
              <a:rPr lang="it-IT" sz="2000" dirty="0">
                <a:hlinkClick r:id="rId6"/>
              </a:rPr>
              <a:t>https://www.amazon.it/TP-Link-modalit%C3%A0-wireless-gigabit-compatibile/dp/B098PKP561/ref=sr_1_1?__mk_it_IT=%C3%85M%C3%85%C5%BD%C3%95%C3%91&amp;crid=14RAE6VYLYNSV</a:t>
            </a:r>
            <a:r>
              <a:rPr lang="it-IT" sz="2000" dirty="0"/>
              <a:t> (160€)</a:t>
            </a:r>
          </a:p>
        </p:txBody>
      </p:sp>
      <p:pic>
        <p:nvPicPr>
          <p:cNvPr id="6" name="Picture 5">
            <a:extLst>
              <a:ext uri="{FF2B5EF4-FFF2-40B4-BE49-F238E27FC236}">
                <a16:creationId xmlns:a16="http://schemas.microsoft.com/office/drawing/2014/main" id="{F9CBAF82-906B-3C4B-DC15-2294AF24CC7C}"/>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0216763" y="3136321"/>
            <a:ext cx="937423" cy="873060"/>
          </a:xfrm>
          <a:prstGeom prst="rect">
            <a:avLst/>
          </a:prstGeom>
        </p:spPr>
      </p:pic>
      <p:pic>
        <p:nvPicPr>
          <p:cNvPr id="1026" name="Picture 2">
            <a:extLst>
              <a:ext uri="{FF2B5EF4-FFF2-40B4-BE49-F238E27FC236}">
                <a16:creationId xmlns:a16="http://schemas.microsoft.com/office/drawing/2014/main" id="{34FB2C3D-FAF9-0EE5-D2C3-B2483B4DA23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67624" y="1860666"/>
            <a:ext cx="906957" cy="85342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228BEE7-0272-58DB-BF50-E672BC311CB2}"/>
              </a:ext>
            </a:extLst>
          </p:cNvPr>
          <p:cNvGrpSpPr/>
          <p:nvPr/>
        </p:nvGrpSpPr>
        <p:grpSpPr>
          <a:xfrm>
            <a:off x="11142582" y="2543374"/>
            <a:ext cx="1006507" cy="598253"/>
            <a:chOff x="9735485" y="3358305"/>
            <a:chExt cx="3073932" cy="2000151"/>
          </a:xfrm>
        </p:grpSpPr>
        <p:pic>
          <p:nvPicPr>
            <p:cNvPr id="1028" name="Picture 4">
              <a:extLst>
                <a:ext uri="{FF2B5EF4-FFF2-40B4-BE49-F238E27FC236}">
                  <a16:creationId xmlns:a16="http://schemas.microsoft.com/office/drawing/2014/main" id="{5F235FF9-CC12-CD08-F4AA-4CE1CD2207AA}"/>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35485" y="3358305"/>
              <a:ext cx="2330291"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7768EE2-F0FF-D823-A0AA-C59F620DEBDD}"/>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30651" y="3758256"/>
              <a:ext cx="1978766" cy="16002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a:extLst>
              <a:ext uri="{FF2B5EF4-FFF2-40B4-BE49-F238E27FC236}">
                <a16:creationId xmlns:a16="http://schemas.microsoft.com/office/drawing/2014/main" id="{8A908087-451D-BC7B-58DC-C9B6567BBC96}"/>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37761" y="3773395"/>
            <a:ext cx="856690" cy="87306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C697C856-99D7-1AB8-F037-CE54C76461D6}"/>
              </a:ext>
            </a:extLst>
          </p:cNvPr>
          <p:cNvGrpSpPr/>
          <p:nvPr/>
        </p:nvGrpSpPr>
        <p:grpSpPr>
          <a:xfrm>
            <a:off x="10127829" y="4463942"/>
            <a:ext cx="1094737" cy="1028808"/>
            <a:chOff x="10294934" y="5692667"/>
            <a:chExt cx="1094737" cy="1028808"/>
          </a:xfrm>
        </p:grpSpPr>
        <p:pic>
          <p:nvPicPr>
            <p:cNvPr id="1034" name="Picture 10">
              <a:extLst>
                <a:ext uri="{FF2B5EF4-FFF2-40B4-BE49-F238E27FC236}">
                  <a16:creationId xmlns:a16="http://schemas.microsoft.com/office/drawing/2014/main" id="{CD351718-8978-C2AB-FA02-7DD7EB7E87F6}"/>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94934" y="5692667"/>
              <a:ext cx="942783" cy="8730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91ABFEA-4FFD-9877-6D73-64E8A2587C0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83131" y="5991225"/>
              <a:ext cx="406540" cy="730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a:extLst>
              <a:ext uri="{FF2B5EF4-FFF2-40B4-BE49-F238E27FC236}">
                <a16:creationId xmlns:a16="http://schemas.microsoft.com/office/drawing/2014/main" id="{C1AD7721-A40C-7873-0BB8-CE1F225DC39C}"/>
              </a:ext>
            </a:extLst>
          </p:cNvPr>
          <p:cNvSpPr/>
          <p:nvPr/>
        </p:nvSpPr>
        <p:spPr>
          <a:xfrm>
            <a:off x="139233" y="5534561"/>
            <a:ext cx="11955218" cy="1323439"/>
          </a:xfrm>
          <a:prstGeom prst="rect">
            <a:avLst/>
          </a:prstGeom>
          <a:noFill/>
        </p:spPr>
        <p:txBody>
          <a:bodyPr wrap="square" lIns="91440" tIns="45720" rIns="91440" bIns="45720">
            <a:spAutoFit/>
          </a:bodyPr>
          <a:lstStyle/>
          <a:p>
            <a:r>
              <a:rPr lang="en-US" sz="4000" b="1" cap="none" spc="0" dirty="0">
                <a:ln w="22225">
                  <a:solidFill>
                    <a:schemeClr val="accent2"/>
                  </a:solidFill>
                  <a:prstDash val="solid"/>
                </a:ln>
                <a:solidFill>
                  <a:schemeClr val="accent2">
                    <a:lumMod val="40000"/>
                    <a:lumOff val="60000"/>
                  </a:schemeClr>
                </a:solidFill>
                <a:effectLst/>
              </a:rPr>
              <a:t>Non vi devo </a:t>
            </a:r>
            <a:r>
              <a:rPr lang="en-US" sz="4000" b="1" cap="none" spc="0" dirty="0" err="1">
                <a:ln w="22225">
                  <a:solidFill>
                    <a:schemeClr val="accent2"/>
                  </a:solidFill>
                  <a:prstDash val="solid"/>
                </a:ln>
                <a:solidFill>
                  <a:schemeClr val="accent2">
                    <a:lumMod val="40000"/>
                    <a:lumOff val="60000"/>
                  </a:schemeClr>
                </a:solidFill>
                <a:effectLst/>
              </a:rPr>
              <a:t>vendere</a:t>
            </a:r>
            <a:r>
              <a:rPr lang="en-US" sz="4000" b="1" cap="none" spc="0" dirty="0">
                <a:ln w="22225">
                  <a:solidFill>
                    <a:schemeClr val="accent2"/>
                  </a:solidFill>
                  <a:prstDash val="solid"/>
                </a:ln>
                <a:solidFill>
                  <a:schemeClr val="accent2">
                    <a:lumMod val="40000"/>
                    <a:lumOff val="60000"/>
                  </a:schemeClr>
                </a:solidFill>
                <a:effectLst/>
              </a:rPr>
              <a:t> niente, mi </a:t>
            </a:r>
            <a:r>
              <a:rPr lang="en-US" sz="4000" b="1" cap="none" spc="0" dirty="0" err="1">
                <a:ln w="22225">
                  <a:solidFill>
                    <a:schemeClr val="accent2"/>
                  </a:solidFill>
                  <a:prstDash val="solid"/>
                </a:ln>
                <a:solidFill>
                  <a:schemeClr val="accent2">
                    <a:lumMod val="40000"/>
                    <a:lumOff val="60000"/>
                  </a:schemeClr>
                </a:solidFill>
                <a:effectLst/>
              </a:rPr>
              <a:t>serviva</a:t>
            </a:r>
            <a:r>
              <a:rPr lang="en-US" sz="4000" b="1" cap="none" spc="0" dirty="0">
                <a:ln w="22225">
                  <a:solidFill>
                    <a:schemeClr val="accent2"/>
                  </a:solidFill>
                  <a:prstDash val="solid"/>
                </a:ln>
                <a:solidFill>
                  <a:schemeClr val="accent2">
                    <a:lumMod val="40000"/>
                    <a:lumOff val="60000"/>
                  </a:schemeClr>
                </a:solidFill>
                <a:effectLst/>
              </a:rPr>
              <a:t> </a:t>
            </a:r>
            <a:r>
              <a:rPr lang="en-US" sz="4000" b="1" cap="none" spc="0" dirty="0" err="1">
                <a:ln w="22225">
                  <a:solidFill>
                    <a:schemeClr val="accent2"/>
                  </a:solidFill>
                  <a:prstDash val="solid"/>
                </a:ln>
                <a:solidFill>
                  <a:schemeClr val="accent2">
                    <a:lumMod val="40000"/>
                    <a:lumOff val="60000"/>
                  </a:schemeClr>
                </a:solidFill>
                <a:effectLst/>
              </a:rPr>
              <a:t>perchè</a:t>
            </a:r>
            <a:r>
              <a:rPr lang="en-US" sz="4000" b="1" cap="none" spc="0" dirty="0">
                <a:ln w="22225">
                  <a:solidFill>
                    <a:schemeClr val="accent2"/>
                  </a:solidFill>
                  <a:prstDash val="solid"/>
                </a:ln>
                <a:solidFill>
                  <a:schemeClr val="accent2">
                    <a:lumMod val="40000"/>
                    <a:lumOff val="60000"/>
                  </a:schemeClr>
                </a:solidFill>
                <a:effectLst/>
              </a:rPr>
              <a:t> ne </a:t>
            </a:r>
            <a:r>
              <a:rPr lang="en-US" sz="4000" b="1" cap="none" spc="0" dirty="0" err="1">
                <a:ln w="22225">
                  <a:solidFill>
                    <a:schemeClr val="accent2"/>
                  </a:solidFill>
                  <a:prstDash val="solid"/>
                </a:ln>
                <a:solidFill>
                  <a:schemeClr val="accent2">
                    <a:lumMod val="40000"/>
                    <a:lumOff val="60000"/>
                  </a:schemeClr>
                </a:solidFill>
                <a:effectLst/>
              </a:rPr>
              <a:t>voglio</a:t>
            </a:r>
            <a:r>
              <a:rPr lang="en-US" sz="4000" b="1" cap="none" spc="0" dirty="0">
                <a:ln w="22225">
                  <a:solidFill>
                    <a:schemeClr val="accent2"/>
                  </a:solidFill>
                  <a:prstDash val="solid"/>
                </a:ln>
                <a:solidFill>
                  <a:schemeClr val="accent2">
                    <a:lumMod val="40000"/>
                    <a:lumOff val="60000"/>
                  </a:schemeClr>
                </a:solidFill>
                <a:effectLst/>
              </a:rPr>
              <a:t> </a:t>
            </a:r>
            <a:r>
              <a:rPr lang="en-US" sz="4000" b="1" cap="none" spc="0" dirty="0" err="1">
                <a:ln w="22225">
                  <a:solidFill>
                    <a:schemeClr val="accent2"/>
                  </a:solidFill>
                  <a:prstDash val="solid"/>
                </a:ln>
                <a:solidFill>
                  <a:schemeClr val="accent2">
                    <a:lumMod val="40000"/>
                    <a:lumOff val="60000"/>
                  </a:schemeClr>
                </a:solidFill>
                <a:effectLst/>
              </a:rPr>
              <a:t>comprare</a:t>
            </a:r>
            <a:r>
              <a:rPr lang="en-US" sz="4000" b="1" cap="none" spc="0" dirty="0">
                <a:ln w="22225">
                  <a:solidFill>
                    <a:schemeClr val="accent2"/>
                  </a:solidFill>
                  <a:prstDash val="solid"/>
                </a:ln>
                <a:solidFill>
                  <a:schemeClr val="accent2">
                    <a:lumMod val="40000"/>
                    <a:lumOff val="60000"/>
                  </a:schemeClr>
                </a:solidFill>
                <a:effectLst/>
              </a:rPr>
              <a:t> uno nuovo</a:t>
            </a:r>
          </a:p>
        </p:txBody>
      </p:sp>
    </p:spTree>
    <p:extLst>
      <p:ext uri="{BB962C8B-B14F-4D97-AF65-F5344CB8AC3E}">
        <p14:creationId xmlns:p14="http://schemas.microsoft.com/office/powerpoint/2010/main" val="515135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D407E-E232-5A2C-109C-984E938453D1}"/>
              </a:ext>
            </a:extLst>
          </p:cNvPr>
          <p:cNvSpPr>
            <a:spLocks noGrp="1"/>
          </p:cNvSpPr>
          <p:nvPr>
            <p:ph type="title"/>
          </p:nvPr>
        </p:nvSpPr>
        <p:spPr/>
        <p:txBody>
          <a:bodyPr/>
          <a:lstStyle/>
          <a:p>
            <a:r>
              <a:rPr lang="it-IT" dirty="0"/>
              <a:t>Architettura della soluzione</a:t>
            </a:r>
          </a:p>
        </p:txBody>
      </p:sp>
      <p:pic>
        <p:nvPicPr>
          <p:cNvPr id="11" name="Picture 10">
            <a:extLst>
              <a:ext uri="{FF2B5EF4-FFF2-40B4-BE49-F238E27FC236}">
                <a16:creationId xmlns:a16="http://schemas.microsoft.com/office/drawing/2014/main" id="{59245890-DA91-4DC9-A518-104F3E3C66DD}"/>
              </a:ext>
            </a:extLst>
          </p:cNvPr>
          <p:cNvPicPr>
            <a:picLocks noChangeAspect="1"/>
          </p:cNvPicPr>
          <p:nvPr/>
        </p:nvPicPr>
        <p:blipFill>
          <a:blip r:embed="rId2"/>
          <a:stretch>
            <a:fillRect/>
          </a:stretch>
        </p:blipFill>
        <p:spPr>
          <a:xfrm>
            <a:off x="2152650" y="968759"/>
            <a:ext cx="7920037" cy="5798753"/>
          </a:xfrm>
          <a:prstGeom prst="rect">
            <a:avLst/>
          </a:prstGeom>
        </p:spPr>
      </p:pic>
    </p:spTree>
    <p:extLst>
      <p:ext uri="{BB962C8B-B14F-4D97-AF65-F5344CB8AC3E}">
        <p14:creationId xmlns:p14="http://schemas.microsoft.com/office/powerpoint/2010/main" val="2237931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9EDC93B-9FCD-6F34-E9D0-3304BC70C89A}"/>
              </a:ext>
            </a:extLst>
          </p:cNvPr>
          <p:cNvSpPr>
            <a:spLocks noGrp="1"/>
          </p:cNvSpPr>
          <p:nvPr>
            <p:ph type="title"/>
          </p:nvPr>
        </p:nvSpPr>
        <p:spPr/>
        <p:txBody>
          <a:bodyPr/>
          <a:lstStyle/>
          <a:p>
            <a:r>
              <a:rPr lang="it-IT" dirty="0"/>
              <a:t>Punti di attenzione</a:t>
            </a:r>
          </a:p>
        </p:txBody>
      </p:sp>
      <p:sp>
        <p:nvSpPr>
          <p:cNvPr id="4" name="Content Placeholder 3">
            <a:extLst>
              <a:ext uri="{FF2B5EF4-FFF2-40B4-BE49-F238E27FC236}">
                <a16:creationId xmlns:a16="http://schemas.microsoft.com/office/drawing/2014/main" id="{8667C449-2A5D-8987-C492-65226502D230}"/>
              </a:ext>
            </a:extLst>
          </p:cNvPr>
          <p:cNvSpPr>
            <a:spLocks noGrp="1"/>
          </p:cNvSpPr>
          <p:nvPr>
            <p:ph idx="1"/>
          </p:nvPr>
        </p:nvSpPr>
        <p:spPr/>
        <p:txBody>
          <a:bodyPr>
            <a:normAutofit fontScale="77500" lnSpcReduction="20000"/>
          </a:bodyPr>
          <a:lstStyle/>
          <a:p>
            <a:r>
              <a:rPr lang="it-IT" dirty="0"/>
              <a:t>I wizard del portale sono il male...</a:t>
            </a:r>
          </a:p>
          <a:p>
            <a:pPr lvl="1"/>
            <a:r>
              <a:rPr lang="it-IT" dirty="0"/>
              <a:t>AZ CLI e Powershell</a:t>
            </a:r>
          </a:p>
          <a:p>
            <a:pPr lvl="1"/>
            <a:r>
              <a:rPr lang="it-IT" dirty="0"/>
              <a:t>E ricordatevi che oggi abbiamo i Polyglot Notebooks!</a:t>
            </a:r>
          </a:p>
          <a:p>
            <a:pPr lvl="1"/>
            <a:r>
              <a:rPr lang="it-IT" dirty="0"/>
              <a:t>Però ogni tanto serve eh?</a:t>
            </a:r>
          </a:p>
          <a:p>
            <a:r>
              <a:rPr lang="it-IT" dirty="0"/>
              <a:t>Resource Groups</a:t>
            </a:r>
          </a:p>
          <a:p>
            <a:pPr lvl="1"/>
            <a:r>
              <a:rPr lang="it-IT" dirty="0"/>
              <a:t>Ricordatevi che i resource group sono target di deployment, ma è bene pensarli a unità di deployment</a:t>
            </a:r>
          </a:p>
          <a:p>
            <a:pPr lvl="1"/>
            <a:r>
              <a:rPr lang="it-IT" dirty="0"/>
              <a:t>1 soluzione applicativa </a:t>
            </a:r>
            <a:r>
              <a:rPr lang="it-IT" dirty="0">
                <a:sym typeface="Wingdings" panose="05000000000000000000" pitchFamily="2" charset="2"/>
              </a:rPr>
              <a:t> n resource group x m ambienti (non è 1-1, ma quando mai!?!?!?)</a:t>
            </a:r>
          </a:p>
          <a:p>
            <a:r>
              <a:rPr lang="it-IT" dirty="0">
                <a:sym typeface="Wingdings" panose="05000000000000000000" pitchFamily="2" charset="2"/>
              </a:rPr>
              <a:t>Naming</a:t>
            </a:r>
          </a:p>
          <a:p>
            <a:pPr lvl="1"/>
            <a:r>
              <a:rPr lang="it-IT" dirty="0">
                <a:sym typeface="Wingdings" panose="05000000000000000000" pitchFamily="2" charset="2"/>
              </a:rPr>
              <a:t>Taaaaaaaaaaaaaaaante risorse, i nomi non si mettono a caso</a:t>
            </a:r>
            <a:endParaRPr lang="it-IT" dirty="0"/>
          </a:p>
          <a:p>
            <a:r>
              <a:rPr lang="it-IT" dirty="0"/>
              <a:t>Addressing</a:t>
            </a:r>
          </a:p>
          <a:p>
            <a:pPr lvl="1"/>
            <a:r>
              <a:rPr lang="it-IT" dirty="0"/>
              <a:t>Non si mettono gli indirizzi a caso</a:t>
            </a:r>
          </a:p>
          <a:p>
            <a:pPr lvl="1"/>
            <a:r>
              <a:rPr lang="it-IT" dirty="0"/>
              <a:t>Lavoriamo con Software Defined Network (però pensatele «alla vecia»)</a:t>
            </a:r>
          </a:p>
          <a:p>
            <a:pPr lvl="1"/>
            <a:r>
              <a:rPr lang="it-IT" dirty="0"/>
              <a:t>Attenzione, il planning deve essere globale senza overlap (un casino, specie in ambito OT)</a:t>
            </a:r>
          </a:p>
          <a:p>
            <a:r>
              <a:rPr lang="it-IT" dirty="0"/>
              <a:t>P.S. Per la cronaca, in questa demo le ho cannate quasi tutte eh?</a:t>
            </a:r>
          </a:p>
        </p:txBody>
      </p:sp>
    </p:spTree>
    <p:extLst>
      <p:ext uri="{BB962C8B-B14F-4D97-AF65-F5344CB8AC3E}">
        <p14:creationId xmlns:p14="http://schemas.microsoft.com/office/powerpoint/2010/main" val="275440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C5145-05B9-B8D3-8706-D05B25479AD4}"/>
              </a:ext>
            </a:extLst>
          </p:cNvPr>
          <p:cNvSpPr>
            <a:spLocks noGrp="1"/>
          </p:cNvSpPr>
          <p:nvPr>
            <p:ph type="title"/>
          </p:nvPr>
        </p:nvSpPr>
        <p:spPr/>
        <p:txBody>
          <a:bodyPr/>
          <a:lstStyle/>
          <a:p>
            <a:r>
              <a:rPr lang="it-IT" dirty="0"/>
              <a:t>Addressing</a:t>
            </a:r>
          </a:p>
        </p:txBody>
      </p:sp>
      <p:graphicFrame>
        <p:nvGraphicFramePr>
          <p:cNvPr id="4" name="Content Placeholder 3">
            <a:extLst>
              <a:ext uri="{FF2B5EF4-FFF2-40B4-BE49-F238E27FC236}">
                <a16:creationId xmlns:a16="http://schemas.microsoft.com/office/drawing/2014/main" id="{8AB7705A-DB8C-91F6-679F-4B0C76FFC2F2}"/>
              </a:ext>
            </a:extLst>
          </p:cNvPr>
          <p:cNvGraphicFramePr>
            <a:graphicFrameLocks noGrp="1"/>
          </p:cNvGraphicFramePr>
          <p:nvPr>
            <p:ph idx="1"/>
            <p:extLst>
              <p:ext uri="{D42A27DB-BD31-4B8C-83A1-F6EECF244321}">
                <p14:modId xmlns:p14="http://schemas.microsoft.com/office/powerpoint/2010/main" val="1851216393"/>
              </p:ext>
            </p:extLst>
          </p:nvPr>
        </p:nvGraphicFramePr>
        <p:xfrm>
          <a:off x="275407" y="1050339"/>
          <a:ext cx="11028363" cy="4519196"/>
        </p:xfrm>
        <a:graphic>
          <a:graphicData uri="http://schemas.openxmlformats.org/drawingml/2006/table">
            <a:tbl>
              <a:tblPr>
                <a:tableStyleId>{5C22544A-7EE6-4342-B048-85BDC9FD1C3A}</a:tableStyleId>
              </a:tblPr>
              <a:tblGrid>
                <a:gridCol w="853488">
                  <a:extLst>
                    <a:ext uri="{9D8B030D-6E8A-4147-A177-3AD203B41FA5}">
                      <a16:colId xmlns:a16="http://schemas.microsoft.com/office/drawing/2014/main" val="1712218950"/>
                    </a:ext>
                  </a:extLst>
                </a:gridCol>
                <a:gridCol w="714548">
                  <a:extLst>
                    <a:ext uri="{9D8B030D-6E8A-4147-A177-3AD203B41FA5}">
                      <a16:colId xmlns:a16="http://schemas.microsoft.com/office/drawing/2014/main" val="1352545297"/>
                    </a:ext>
                  </a:extLst>
                </a:gridCol>
                <a:gridCol w="885743">
                  <a:extLst>
                    <a:ext uri="{9D8B030D-6E8A-4147-A177-3AD203B41FA5}">
                      <a16:colId xmlns:a16="http://schemas.microsoft.com/office/drawing/2014/main" val="2166738339"/>
                    </a:ext>
                  </a:extLst>
                </a:gridCol>
                <a:gridCol w="1458870">
                  <a:extLst>
                    <a:ext uri="{9D8B030D-6E8A-4147-A177-3AD203B41FA5}">
                      <a16:colId xmlns:a16="http://schemas.microsoft.com/office/drawing/2014/main" val="40277013"/>
                    </a:ext>
                  </a:extLst>
                </a:gridCol>
                <a:gridCol w="1458870">
                  <a:extLst>
                    <a:ext uri="{9D8B030D-6E8A-4147-A177-3AD203B41FA5}">
                      <a16:colId xmlns:a16="http://schemas.microsoft.com/office/drawing/2014/main" val="902609661"/>
                    </a:ext>
                  </a:extLst>
                </a:gridCol>
                <a:gridCol w="1369552">
                  <a:extLst>
                    <a:ext uri="{9D8B030D-6E8A-4147-A177-3AD203B41FA5}">
                      <a16:colId xmlns:a16="http://schemas.microsoft.com/office/drawing/2014/main" val="373683996"/>
                    </a:ext>
                  </a:extLst>
                </a:gridCol>
                <a:gridCol w="1071823">
                  <a:extLst>
                    <a:ext uri="{9D8B030D-6E8A-4147-A177-3AD203B41FA5}">
                      <a16:colId xmlns:a16="http://schemas.microsoft.com/office/drawing/2014/main" val="3590796550"/>
                    </a:ext>
                  </a:extLst>
                </a:gridCol>
                <a:gridCol w="1071823">
                  <a:extLst>
                    <a:ext uri="{9D8B030D-6E8A-4147-A177-3AD203B41FA5}">
                      <a16:colId xmlns:a16="http://schemas.microsoft.com/office/drawing/2014/main" val="124431392"/>
                    </a:ext>
                  </a:extLst>
                </a:gridCol>
                <a:gridCol w="1071823">
                  <a:extLst>
                    <a:ext uri="{9D8B030D-6E8A-4147-A177-3AD203B41FA5}">
                      <a16:colId xmlns:a16="http://schemas.microsoft.com/office/drawing/2014/main" val="437632597"/>
                    </a:ext>
                  </a:extLst>
                </a:gridCol>
                <a:gridCol w="1071823">
                  <a:extLst>
                    <a:ext uri="{9D8B030D-6E8A-4147-A177-3AD203B41FA5}">
                      <a16:colId xmlns:a16="http://schemas.microsoft.com/office/drawing/2014/main" val="648980382"/>
                    </a:ext>
                  </a:extLst>
                </a:gridCol>
              </a:tblGrid>
              <a:tr h="166760">
                <a:tc>
                  <a:txBody>
                    <a:bodyPr/>
                    <a:lstStyle/>
                    <a:p>
                      <a:pPr algn="ctr" fontAlgn="b"/>
                      <a:r>
                        <a:rPr lang="it-IT" sz="1000" u="none" strike="noStrike" dirty="0">
                          <a:effectLst/>
                        </a:rPr>
                        <a:t>Addressing</a:t>
                      </a:r>
                      <a:endParaRPr lang="it-IT" sz="1000" b="1" i="0" u="none" strike="noStrike" dirty="0">
                        <a:solidFill>
                          <a:srgbClr val="000000"/>
                        </a:solidFill>
                        <a:effectLst/>
                        <a:latin typeface="Calibri" panose="020F0502020204030204" pitchFamily="34" charset="0"/>
                      </a:endParaRPr>
                    </a:p>
                  </a:txBody>
                  <a:tcPr marL="8338" marR="8338" marT="8338" marB="0" anchor="b">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fontAlgn="b"/>
                      <a:r>
                        <a:rPr lang="it-IT" sz="1000" u="none" strike="noStrike">
                          <a:effectLst/>
                        </a:rPr>
                        <a:t>Project</a:t>
                      </a:r>
                      <a:endParaRPr lang="it-IT" sz="1000" b="1" i="0" u="none" strike="noStrike">
                        <a:solidFill>
                          <a:srgbClr val="000000"/>
                        </a:solidFill>
                        <a:effectLst/>
                        <a:latin typeface="Calibri" panose="020F0502020204030204" pitchFamily="34" charset="0"/>
                      </a:endParaRPr>
                    </a:p>
                  </a:txBody>
                  <a:tcPr marL="8338" marR="8338" marT="8338" marB="0" anchor="b">
                    <a:lnT w="28575" cap="flat" cmpd="sng" algn="ctr">
                      <a:solidFill>
                        <a:schemeClr val="tx1"/>
                      </a:solidFill>
                      <a:prstDash val="solid"/>
                      <a:round/>
                      <a:headEnd type="none" w="med" len="med"/>
                      <a:tailEnd type="none" w="med" len="med"/>
                    </a:lnT>
                  </a:tcPr>
                </a:tc>
                <a:tc>
                  <a:txBody>
                    <a:bodyPr/>
                    <a:lstStyle/>
                    <a:p>
                      <a:pPr algn="ctr" fontAlgn="b"/>
                      <a:r>
                        <a:rPr lang="it-IT" sz="1000" u="none" strike="noStrike">
                          <a:effectLst/>
                        </a:rPr>
                        <a:t>Subnet Size</a:t>
                      </a:r>
                      <a:endParaRPr lang="it-IT" sz="1000" b="1" i="0" u="none" strike="noStrike">
                        <a:solidFill>
                          <a:srgbClr val="000000"/>
                        </a:solidFill>
                        <a:effectLst/>
                        <a:latin typeface="Calibri" panose="020F0502020204030204" pitchFamily="34" charset="0"/>
                      </a:endParaRPr>
                    </a:p>
                  </a:txBody>
                  <a:tcPr marL="8338" marR="8338" marT="8338" marB="0" anchor="b">
                    <a:lnT w="28575" cap="flat" cmpd="sng" algn="ctr">
                      <a:solidFill>
                        <a:schemeClr val="tx1"/>
                      </a:solidFill>
                      <a:prstDash val="solid"/>
                      <a:round/>
                      <a:headEnd type="none" w="med" len="med"/>
                      <a:tailEnd type="none" w="med" len="med"/>
                    </a:lnT>
                  </a:tcPr>
                </a:tc>
                <a:tc>
                  <a:txBody>
                    <a:bodyPr/>
                    <a:lstStyle/>
                    <a:p>
                      <a:pPr algn="ctr" fontAlgn="b"/>
                      <a:r>
                        <a:rPr lang="it-IT" sz="1000" u="none" strike="noStrike">
                          <a:effectLst/>
                        </a:rPr>
                        <a:t>Class</a:t>
                      </a:r>
                      <a:endParaRPr lang="it-IT" sz="1000" b="1" i="0" u="none" strike="noStrike">
                        <a:solidFill>
                          <a:srgbClr val="000000"/>
                        </a:solidFill>
                        <a:effectLst/>
                        <a:latin typeface="Calibri" panose="020F0502020204030204" pitchFamily="34" charset="0"/>
                      </a:endParaRPr>
                    </a:p>
                  </a:txBody>
                  <a:tcPr marL="8338" marR="8338" marT="8338" marB="0" anchor="b">
                    <a:lnT w="28575" cap="flat" cmpd="sng" algn="ctr">
                      <a:solidFill>
                        <a:schemeClr val="tx1"/>
                      </a:solidFill>
                      <a:prstDash val="solid"/>
                      <a:round/>
                      <a:headEnd type="none" w="med" len="med"/>
                      <a:tailEnd type="none" w="med" len="med"/>
                    </a:lnT>
                  </a:tcPr>
                </a:tc>
                <a:tc>
                  <a:txBody>
                    <a:bodyPr/>
                    <a:lstStyle/>
                    <a:p>
                      <a:pPr algn="ctr" fontAlgn="b"/>
                      <a:r>
                        <a:rPr lang="it-IT" sz="1000" u="none" strike="noStrike">
                          <a:effectLst/>
                        </a:rPr>
                        <a:t>Subnet</a:t>
                      </a:r>
                      <a:endParaRPr lang="it-IT" sz="1000" b="1" i="0" u="none" strike="noStrike">
                        <a:solidFill>
                          <a:srgbClr val="000000"/>
                        </a:solidFill>
                        <a:effectLst/>
                        <a:latin typeface="Calibri" panose="020F0502020204030204" pitchFamily="34" charset="0"/>
                      </a:endParaRPr>
                    </a:p>
                  </a:txBody>
                  <a:tcPr marL="8338" marR="8338" marT="8338" marB="0" anchor="b">
                    <a:lnT w="28575" cap="flat" cmpd="sng" algn="ctr">
                      <a:solidFill>
                        <a:schemeClr val="tx1"/>
                      </a:solidFill>
                      <a:prstDash val="solid"/>
                      <a:round/>
                      <a:headEnd type="none" w="med" len="med"/>
                      <a:tailEnd type="none" w="med" len="med"/>
                    </a:lnT>
                  </a:tcPr>
                </a:tc>
                <a:tc>
                  <a:txBody>
                    <a:bodyPr/>
                    <a:lstStyle/>
                    <a:p>
                      <a:pPr algn="ctr" fontAlgn="b"/>
                      <a:r>
                        <a:rPr lang="it-IT" sz="1000" u="none" strike="noStrike">
                          <a:effectLst/>
                        </a:rPr>
                        <a:t>Scope</a:t>
                      </a:r>
                      <a:endParaRPr lang="it-IT" sz="1000" b="1" i="0" u="none" strike="noStrike">
                        <a:solidFill>
                          <a:srgbClr val="000000"/>
                        </a:solidFill>
                        <a:effectLst/>
                        <a:latin typeface="Calibri" panose="020F0502020204030204" pitchFamily="34" charset="0"/>
                      </a:endParaRPr>
                    </a:p>
                  </a:txBody>
                  <a:tcPr marL="8338" marR="8338" marT="8338" marB="0" anchor="b">
                    <a:lnT w="28575" cap="flat" cmpd="sng" algn="ctr">
                      <a:solidFill>
                        <a:schemeClr val="tx1"/>
                      </a:solidFill>
                      <a:prstDash val="solid"/>
                      <a:round/>
                      <a:headEnd type="none" w="med" len="med"/>
                      <a:tailEnd type="none" w="med" len="med"/>
                    </a:lnT>
                  </a:tcPr>
                </a:tc>
                <a:tc>
                  <a:txBody>
                    <a:bodyPr/>
                    <a:lstStyle/>
                    <a:p>
                      <a:pPr algn="ctr" fontAlgn="b"/>
                      <a:r>
                        <a:rPr lang="it-IT" sz="1000" u="none" strike="noStrike">
                          <a:effectLst/>
                        </a:rPr>
                        <a:t>dev</a:t>
                      </a:r>
                      <a:endParaRPr lang="it-IT" sz="1000" b="1" i="0" u="none" strike="noStrike">
                        <a:solidFill>
                          <a:srgbClr val="000000"/>
                        </a:solidFill>
                        <a:effectLst/>
                        <a:latin typeface="Calibri" panose="020F0502020204030204" pitchFamily="34" charset="0"/>
                      </a:endParaRPr>
                    </a:p>
                  </a:txBody>
                  <a:tcPr marL="8338" marR="8338" marT="8338" marB="0" anchor="b">
                    <a:lnT w="28575" cap="flat" cmpd="sng" algn="ctr">
                      <a:solidFill>
                        <a:schemeClr val="tx1"/>
                      </a:solidFill>
                      <a:prstDash val="solid"/>
                      <a:round/>
                      <a:headEnd type="none" w="med" len="med"/>
                      <a:tailEnd type="none" w="med" len="med"/>
                    </a:lnT>
                  </a:tcPr>
                </a:tc>
                <a:tc>
                  <a:txBody>
                    <a:bodyPr/>
                    <a:lstStyle/>
                    <a:p>
                      <a:pPr algn="ctr" fontAlgn="b"/>
                      <a:r>
                        <a:rPr lang="it-IT" sz="1000" u="none" strike="noStrike">
                          <a:effectLst/>
                        </a:rPr>
                        <a:t>test</a:t>
                      </a:r>
                      <a:endParaRPr lang="it-IT" sz="1000" b="1" i="0" u="none" strike="noStrike">
                        <a:solidFill>
                          <a:srgbClr val="000000"/>
                        </a:solidFill>
                        <a:effectLst/>
                        <a:latin typeface="Calibri" panose="020F0502020204030204" pitchFamily="34" charset="0"/>
                      </a:endParaRPr>
                    </a:p>
                  </a:txBody>
                  <a:tcPr marL="8338" marR="8338" marT="8338" marB="0" anchor="b">
                    <a:lnT w="28575" cap="flat" cmpd="sng" algn="ctr">
                      <a:solidFill>
                        <a:schemeClr val="tx1"/>
                      </a:solidFill>
                      <a:prstDash val="solid"/>
                      <a:round/>
                      <a:headEnd type="none" w="med" len="med"/>
                      <a:tailEnd type="none" w="med" len="med"/>
                    </a:lnT>
                  </a:tcPr>
                </a:tc>
                <a:tc>
                  <a:txBody>
                    <a:bodyPr/>
                    <a:lstStyle/>
                    <a:p>
                      <a:pPr algn="ctr" fontAlgn="b"/>
                      <a:r>
                        <a:rPr lang="it-IT" sz="1000" u="none" strike="noStrike">
                          <a:effectLst/>
                        </a:rPr>
                        <a:t>prod</a:t>
                      </a:r>
                      <a:endParaRPr lang="it-IT" sz="1000" b="1" i="0" u="none" strike="noStrike">
                        <a:solidFill>
                          <a:srgbClr val="000000"/>
                        </a:solidFill>
                        <a:effectLst/>
                        <a:latin typeface="Calibri" panose="020F0502020204030204" pitchFamily="34" charset="0"/>
                      </a:endParaRPr>
                    </a:p>
                  </a:txBody>
                  <a:tcPr marL="8338" marR="8338" marT="8338" marB="0" anchor="b">
                    <a:lnT w="28575" cap="flat" cmpd="sng" algn="ctr">
                      <a:solidFill>
                        <a:schemeClr val="tx1"/>
                      </a:solidFill>
                      <a:prstDash val="solid"/>
                      <a:round/>
                      <a:headEnd type="none" w="med" len="med"/>
                      <a:tailEnd type="none" w="med" len="med"/>
                    </a:lnT>
                  </a:tcPr>
                </a:tc>
                <a:tc>
                  <a:txBody>
                    <a:bodyPr/>
                    <a:lstStyle/>
                    <a:p>
                      <a:pPr algn="ctr" fontAlgn="b"/>
                      <a:r>
                        <a:rPr lang="it-IT" sz="1000" u="none" strike="noStrike">
                          <a:effectLst/>
                        </a:rPr>
                        <a:t>vnet</a:t>
                      </a:r>
                      <a:endParaRPr lang="it-IT" sz="1000" b="1" i="0" u="none" strike="noStrike">
                        <a:solidFill>
                          <a:srgbClr val="000000"/>
                        </a:solidFill>
                        <a:effectLst/>
                        <a:latin typeface="Calibri" panose="020F0502020204030204" pitchFamily="34" charset="0"/>
                      </a:endParaRPr>
                    </a:p>
                  </a:txBody>
                  <a:tcPr marL="8338" marR="8338" marT="8338" marB="0" anchor="b">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62391272"/>
                  </a:ext>
                </a:extLst>
              </a:tr>
              <a:tr h="166760">
                <a:tc rowSpan="13">
                  <a:txBody>
                    <a:bodyPr/>
                    <a:lstStyle/>
                    <a:p>
                      <a:pPr algn="ctr" fontAlgn="ctr"/>
                      <a:r>
                        <a:rPr lang="it-IT" sz="1000" u="none" strike="noStrike">
                          <a:effectLst/>
                        </a:rPr>
                        <a:t>10.60.0.0/19</a:t>
                      </a:r>
                      <a:endParaRPr lang="it-IT" sz="1000" b="1" i="0" u="none" strike="noStrike">
                        <a:solidFill>
                          <a:srgbClr val="000000"/>
                        </a:solidFill>
                        <a:effectLst/>
                        <a:latin typeface="Calibri" panose="020F0502020204030204" pitchFamily="34" charset="0"/>
                      </a:endParaRPr>
                    </a:p>
                  </a:txBody>
                  <a:tcPr marL="8338" marR="8338" marT="8338" marB="0" anchor="ctr">
                    <a:lnL w="28575" cap="flat" cmpd="sng" algn="ctr">
                      <a:solidFill>
                        <a:schemeClr val="tx1"/>
                      </a:solidFill>
                      <a:prstDash val="solid"/>
                      <a:round/>
                      <a:headEnd type="none" w="med" len="med"/>
                      <a:tailEnd type="none" w="med" len="med"/>
                    </a:lnL>
                  </a:tcPr>
                </a:tc>
                <a:tc rowSpan="13">
                  <a:txBody>
                    <a:bodyPr/>
                    <a:lstStyle/>
                    <a:p>
                      <a:pPr algn="ctr" fontAlgn="ctr"/>
                      <a:r>
                        <a:rPr lang="it-IT" sz="1000" u="none" strike="noStrike" dirty="0">
                          <a:effectLst/>
                        </a:rPr>
                        <a:t>Project</a:t>
                      </a:r>
                      <a:endParaRPr lang="it-IT" sz="1000" b="1" i="0" u="none" strike="noStrike" dirty="0">
                        <a:solidFill>
                          <a:srgbClr val="000000"/>
                        </a:solidFill>
                        <a:effectLst/>
                        <a:latin typeface="Calibri" panose="020F0502020204030204" pitchFamily="34" charset="0"/>
                      </a:endParaRPr>
                    </a:p>
                  </a:txBody>
                  <a:tcPr marL="8338" marR="8338" marT="8338" marB="0" anchor="ctr"/>
                </a:tc>
                <a:tc gridSpan="3">
                  <a:txBody>
                    <a:bodyPr/>
                    <a:lstStyle/>
                    <a:p>
                      <a:pPr algn="ctr" fontAlgn="ctr"/>
                      <a:r>
                        <a:rPr lang="it-IT" sz="1000" u="none" strike="noStrike">
                          <a:effectLst/>
                        </a:rPr>
                        <a:t> </a:t>
                      </a:r>
                      <a:endParaRPr lang="it-IT" sz="1000" b="1" i="0" u="none" strike="noStrike">
                        <a:solidFill>
                          <a:srgbClr val="000000"/>
                        </a:solidFill>
                        <a:effectLst/>
                        <a:latin typeface="Calibri" panose="020F0502020204030204" pitchFamily="34" charset="0"/>
                      </a:endParaRPr>
                    </a:p>
                  </a:txBody>
                  <a:tcPr marL="8338" marR="8338" marT="8338" marB="0" anchor="ctr"/>
                </a:tc>
                <a:tc hMerge="1">
                  <a:txBody>
                    <a:bodyPr/>
                    <a:lstStyle/>
                    <a:p>
                      <a:endParaRPr lang="it-IT"/>
                    </a:p>
                  </a:txBody>
                  <a:tcPr/>
                </a:tc>
                <a:tc hMerge="1">
                  <a:txBody>
                    <a:bodyPr/>
                    <a:lstStyle/>
                    <a:p>
                      <a:endParaRPr lang="it-IT"/>
                    </a:p>
                  </a:txBody>
                  <a:tcPr/>
                </a:tc>
                <a:tc>
                  <a:txBody>
                    <a:bodyPr/>
                    <a:lstStyle/>
                    <a:p>
                      <a:pPr algn="ctr" fontAlgn="ctr"/>
                      <a:r>
                        <a:rPr lang="it-IT" sz="1000" u="none" strike="noStrike">
                          <a:effectLst/>
                        </a:rPr>
                        <a:t> </a:t>
                      </a:r>
                      <a:endParaRPr lang="it-IT" sz="1000" b="1"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10.60.0.0/21</a:t>
                      </a:r>
                      <a:endParaRPr lang="it-IT" sz="1000" b="1"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10.60.8.0/21</a:t>
                      </a:r>
                      <a:endParaRPr lang="it-IT" sz="1000" b="1"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10.60.16.0/21</a:t>
                      </a:r>
                      <a:endParaRPr lang="it-IT" sz="1000" b="1"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10.60.24.0/21</a:t>
                      </a:r>
                      <a:endParaRPr lang="it-IT" sz="1000" b="1"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44462750"/>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512</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23</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aks </a:t>
                      </a:r>
                      <a:endParaRPr lang="it-IT" sz="1000" b="0"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10.60.0.0/23</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10.60.16.0/23</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10.60.24.0/23</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3956219"/>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512</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23</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10.60.2.0/23</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10.60.18.0/23</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10.60.26.0/23</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90185520"/>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256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10.60.4.0/24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10.60.20.0/24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10.60.28.0/24</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84920884"/>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256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10.60.5.0/24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10.60.21.0/24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10.60.29.0/24</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74469778"/>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dirty="0">
                          <a:effectLst/>
                        </a:rPr>
                        <a:t>128</a:t>
                      </a:r>
                      <a:endParaRPr lang="it-IT" sz="1000" b="0"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25</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10.60.6.0/25</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10.60.22.0/25</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10.60.30.0/25</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72037155"/>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128</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25</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10.60.6.128/25</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10.60.22.128/25</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10.60.30.128/25</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0105826"/>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64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Private endpoint </a:t>
                      </a:r>
                      <a:endParaRPr lang="it-IT" sz="1000" b="0"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10.60.7.0/26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10.60.23.0/26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10.60.31.0/26</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51927664"/>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64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10.60.7.64/26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10.60.23.64/26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10.60.31.64/26</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52794437"/>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32</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10.60.7.128/27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10.60.23.128/27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10.60.31.128/27</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9864811"/>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32</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27</a:t>
                      </a:r>
                      <a:endParaRPr lang="it-IT" sz="1000" b="0"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10.60.7.160/27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10.60.23.160/27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10.60.31.160/27</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9035066"/>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32</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 </a:t>
                      </a:r>
                      <a:endParaRPr lang="it-IT" sz="1000" b="0"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10.60.7.192/27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10.60.23.192/27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10.60.31.192/27</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06119593"/>
                  </a:ext>
                </a:extLst>
              </a:tr>
              <a:tr h="175098">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32</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 gw</a:t>
                      </a:r>
                      <a:endParaRPr lang="it-IT" sz="1000" b="0"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10.60.7.224/27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10.60.23.224/27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10.60.31.224/27</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34817578"/>
                  </a:ext>
                </a:extLst>
              </a:tr>
              <a:tr h="166760">
                <a:tc rowSpan="13">
                  <a:txBody>
                    <a:bodyPr/>
                    <a:lstStyle/>
                    <a:p>
                      <a:pPr algn="ctr" fontAlgn="ctr"/>
                      <a:r>
                        <a:rPr lang="it-IT" sz="1000" u="none" strike="noStrike">
                          <a:effectLst/>
                        </a:rPr>
                        <a:t>10.60.32.0/19</a:t>
                      </a:r>
                      <a:endParaRPr lang="it-IT" sz="1000" b="1" i="0" u="none" strike="noStrike">
                        <a:solidFill>
                          <a:srgbClr val="000000"/>
                        </a:solidFill>
                        <a:effectLst/>
                        <a:latin typeface="Calibri" panose="020F0502020204030204" pitchFamily="34" charset="0"/>
                      </a:endParaRPr>
                    </a:p>
                  </a:txBody>
                  <a:tcPr marL="8338" marR="8338" marT="8338"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rowSpan="13">
                  <a:txBody>
                    <a:bodyPr/>
                    <a:lstStyle/>
                    <a:p>
                      <a:pPr algn="ctr" fontAlgn="ctr"/>
                      <a:r>
                        <a:rPr lang="it-IT" sz="1000" u="none" strike="noStrike">
                          <a:effectLst/>
                        </a:rPr>
                        <a:t>NEXT PROJECT</a:t>
                      </a:r>
                      <a:endParaRPr lang="it-IT" sz="1000" b="1" i="0" u="none" strike="noStrike">
                        <a:solidFill>
                          <a:srgbClr val="000000"/>
                        </a:solidFill>
                        <a:effectLst/>
                        <a:latin typeface="Calibri" panose="020F0502020204030204" pitchFamily="34" charset="0"/>
                      </a:endParaRPr>
                    </a:p>
                  </a:txBody>
                  <a:tcPr marL="8338" marR="8338" marT="8338" marB="0" anchor="ctr">
                    <a:lnB w="28575" cap="flat" cmpd="sng" algn="ctr">
                      <a:solidFill>
                        <a:schemeClr val="tx1"/>
                      </a:solidFill>
                      <a:prstDash val="solid"/>
                      <a:round/>
                      <a:headEnd type="none" w="med" len="med"/>
                      <a:tailEnd type="none" w="med" len="med"/>
                    </a:lnB>
                  </a:tcPr>
                </a:tc>
                <a:tc gridSpan="3">
                  <a:txBody>
                    <a:bodyPr/>
                    <a:lstStyle/>
                    <a:p>
                      <a:pPr algn="ctr" fontAlgn="ctr"/>
                      <a:r>
                        <a:rPr lang="it-IT" sz="1000" u="none" strike="noStrike">
                          <a:effectLst/>
                        </a:rPr>
                        <a:t> </a:t>
                      </a:r>
                      <a:endParaRPr lang="it-IT" sz="1000" b="1" i="0" u="none" strike="noStrike">
                        <a:solidFill>
                          <a:srgbClr val="000000"/>
                        </a:solidFill>
                        <a:effectLst/>
                        <a:latin typeface="Calibri" panose="020F0502020204030204" pitchFamily="34" charset="0"/>
                      </a:endParaRPr>
                    </a:p>
                  </a:txBody>
                  <a:tcPr marL="8338" marR="8338" marT="8338" marB="0" anchor="ctr"/>
                </a:tc>
                <a:tc hMerge="1">
                  <a:txBody>
                    <a:bodyPr/>
                    <a:lstStyle/>
                    <a:p>
                      <a:endParaRPr lang="it-IT"/>
                    </a:p>
                  </a:txBody>
                  <a:tcPr/>
                </a:tc>
                <a:tc hMerge="1">
                  <a:txBody>
                    <a:bodyPr/>
                    <a:lstStyle/>
                    <a:p>
                      <a:endParaRPr lang="it-IT"/>
                    </a:p>
                  </a:txBody>
                  <a:tcPr/>
                </a:tc>
                <a:tc>
                  <a:txBody>
                    <a:bodyPr/>
                    <a:lstStyle/>
                    <a:p>
                      <a:pPr algn="ctr" fontAlgn="ctr"/>
                      <a:r>
                        <a:rPr lang="it-IT" sz="1000" u="none" strike="noStrike">
                          <a:effectLst/>
                        </a:rPr>
                        <a:t> </a:t>
                      </a:r>
                      <a:endParaRPr lang="it-IT" sz="1000" b="1"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10.60.32.0/21</a:t>
                      </a:r>
                      <a:endParaRPr lang="it-IT" sz="1000" b="1"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10.60.40.0/21</a:t>
                      </a:r>
                      <a:endParaRPr lang="it-IT" sz="1000" b="1"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10.60.48.0/21</a:t>
                      </a:r>
                      <a:endParaRPr lang="it-IT" sz="1000" b="1"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10.60.56.0/21</a:t>
                      </a:r>
                      <a:endParaRPr lang="it-IT" sz="1000" b="1"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7723162"/>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512</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23</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 </a:t>
                      </a:r>
                      <a:endParaRPr lang="it-IT" sz="1000" b="0"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52249373"/>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512</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23</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82607553"/>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256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64417368"/>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256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80452051"/>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128</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25</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 </a:t>
                      </a:r>
                      <a:endParaRPr lang="it-IT" sz="1000" b="0"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5760756"/>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128</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25</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3715235"/>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64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 </a:t>
                      </a:r>
                      <a:endParaRPr lang="it-IT" sz="1000" b="0"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11939068"/>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64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51968938"/>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32</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 </a:t>
                      </a:r>
                      <a:endParaRPr lang="it-IT" sz="1000" b="0"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27448256"/>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32</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 </a:t>
                      </a:r>
                      <a:endParaRPr lang="it-IT" sz="1000" b="0"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26645621"/>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32</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 </a:t>
                      </a:r>
                      <a:endParaRPr lang="it-IT" sz="1000" b="0" i="0" u="none" strike="noStrike" dirty="0">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53827293"/>
                  </a:ext>
                </a:extLst>
              </a:tr>
              <a:tr h="175098">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32</a:t>
                      </a:r>
                      <a:endParaRPr lang="it-IT" sz="1000" b="0" i="0" u="none" strike="noStrike">
                        <a:solidFill>
                          <a:srgbClr val="000000"/>
                        </a:solidFill>
                        <a:effectLst/>
                        <a:latin typeface="Calibri" panose="020F0502020204030204" pitchFamily="34" charset="0"/>
                      </a:endParaRPr>
                    </a:p>
                  </a:txBody>
                  <a:tcPr marL="8338" marR="8338" marT="8338" marB="0" anchor="ctr">
                    <a:lnB w="28575" cap="flat" cmpd="sng" algn="ctr">
                      <a:solidFill>
                        <a:schemeClr val="tx1"/>
                      </a:solidFill>
                      <a:prstDash val="solid"/>
                      <a:round/>
                      <a:headEnd type="none" w="med" len="med"/>
                      <a:tailEnd type="none" w="med" len="med"/>
                    </a:lnB>
                  </a:tcPr>
                </a:tc>
                <a:tc>
                  <a:txBody>
                    <a:bodyPr/>
                    <a:lstStyle/>
                    <a:p>
                      <a:pPr algn="ctr" fontAlgn="ctr"/>
                      <a:r>
                        <a:rPr lang="it-IT" sz="1000" u="none" strike="noStrike">
                          <a:effectLst/>
                        </a:rPr>
                        <a:t>27</a:t>
                      </a:r>
                      <a:endParaRPr lang="it-IT" sz="1000" b="0" i="0" u="none" strike="noStrike">
                        <a:solidFill>
                          <a:srgbClr val="000000"/>
                        </a:solidFill>
                        <a:effectLst/>
                        <a:latin typeface="Calibri" panose="020F0502020204030204" pitchFamily="34" charset="0"/>
                      </a:endParaRPr>
                    </a:p>
                  </a:txBody>
                  <a:tcPr marL="8338" marR="8338" marT="8338" marB="0" anchor="ctr">
                    <a:lnB w="28575" cap="flat" cmpd="sng" algn="ctr">
                      <a:solidFill>
                        <a:schemeClr val="tx1"/>
                      </a:solidFill>
                      <a:prstDash val="solid"/>
                      <a:round/>
                      <a:headEnd type="none" w="med" len="med"/>
                      <a:tailEnd type="none" w="med" len="med"/>
                    </a:lnB>
                  </a:tcP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B w="28575" cap="flat" cmpd="sng" algn="ctr">
                      <a:solidFill>
                        <a:schemeClr val="tx1"/>
                      </a:solidFill>
                      <a:prstDash val="solid"/>
                      <a:round/>
                      <a:headEnd type="none" w="med" len="med"/>
                      <a:tailEnd type="none" w="med" len="med"/>
                    </a:lnB>
                  </a:tcP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B w="28575" cap="flat" cmpd="sng" algn="ctr">
                      <a:solidFill>
                        <a:schemeClr val="tx1"/>
                      </a:solidFill>
                      <a:prstDash val="solid"/>
                      <a:round/>
                      <a:headEnd type="none" w="med" len="med"/>
                      <a:tailEnd type="none" w="med" len="med"/>
                    </a:lnB>
                  </a:tcP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B w="28575" cap="flat" cmpd="sng" algn="ctr">
                      <a:solidFill>
                        <a:schemeClr val="tx1"/>
                      </a:solidFill>
                      <a:prstDash val="solid"/>
                      <a:round/>
                      <a:headEnd type="none" w="med" len="med"/>
                      <a:tailEnd type="none" w="med" len="med"/>
                    </a:lnB>
                  </a:tcP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B w="28575" cap="flat" cmpd="sng" algn="ctr">
                      <a:solidFill>
                        <a:schemeClr val="tx1"/>
                      </a:solidFill>
                      <a:prstDash val="solid"/>
                      <a:round/>
                      <a:headEnd type="none" w="med" len="med"/>
                      <a:tailEnd type="none" w="med" len="med"/>
                    </a:lnB>
                  </a:tcP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B w="28575" cap="flat" cmpd="sng" algn="ctr">
                      <a:solidFill>
                        <a:schemeClr val="tx1"/>
                      </a:solidFill>
                      <a:prstDash val="solid"/>
                      <a:round/>
                      <a:headEnd type="none" w="med" len="med"/>
                      <a:tailEnd type="none" w="med" len="med"/>
                    </a:lnB>
                  </a:tcPr>
                </a:tc>
                <a:tc>
                  <a:txBody>
                    <a:bodyPr/>
                    <a:lstStyle/>
                    <a:p>
                      <a:pPr algn="ctr" fontAlgn="ctr"/>
                      <a:r>
                        <a:rPr lang="it-IT" sz="1000" u="none" strike="noStrike" dirty="0">
                          <a:effectLst/>
                        </a:rPr>
                        <a:t> </a:t>
                      </a:r>
                      <a:endParaRPr lang="it-IT" sz="1000" b="0" i="0" u="none" strike="noStrike" dirty="0">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9561635"/>
                  </a:ext>
                </a:extLst>
              </a:tr>
            </a:tbl>
          </a:graphicData>
        </a:graphic>
      </p:graphicFrame>
      <p:graphicFrame>
        <p:nvGraphicFramePr>
          <p:cNvPr id="5" name="Table 4">
            <a:extLst>
              <a:ext uri="{FF2B5EF4-FFF2-40B4-BE49-F238E27FC236}">
                <a16:creationId xmlns:a16="http://schemas.microsoft.com/office/drawing/2014/main" id="{F687253F-26CB-9075-B286-CA43B321F501}"/>
              </a:ext>
            </a:extLst>
          </p:cNvPr>
          <p:cNvGraphicFramePr>
            <a:graphicFrameLocks noGrp="1"/>
          </p:cNvGraphicFramePr>
          <p:nvPr>
            <p:extLst>
              <p:ext uri="{D42A27DB-BD31-4B8C-83A1-F6EECF244321}">
                <p14:modId xmlns:p14="http://schemas.microsoft.com/office/powerpoint/2010/main" val="2271730984"/>
              </p:ext>
            </p:extLst>
          </p:nvPr>
        </p:nvGraphicFramePr>
        <p:xfrm>
          <a:off x="7968431" y="4019550"/>
          <a:ext cx="3848100" cy="1905000"/>
        </p:xfrm>
        <a:graphic>
          <a:graphicData uri="http://schemas.openxmlformats.org/drawingml/2006/table">
            <a:tbl>
              <a:tblPr>
                <a:tableStyleId>{5C22544A-7EE6-4342-B048-85BDC9FD1C3A}</a:tableStyleId>
              </a:tblPr>
              <a:tblGrid>
                <a:gridCol w="774700">
                  <a:extLst>
                    <a:ext uri="{9D8B030D-6E8A-4147-A177-3AD203B41FA5}">
                      <a16:colId xmlns:a16="http://schemas.microsoft.com/office/drawing/2014/main" val="1692028212"/>
                    </a:ext>
                  </a:extLst>
                </a:gridCol>
                <a:gridCol w="1066800">
                  <a:extLst>
                    <a:ext uri="{9D8B030D-6E8A-4147-A177-3AD203B41FA5}">
                      <a16:colId xmlns:a16="http://schemas.microsoft.com/office/drawing/2014/main" val="2422221203"/>
                    </a:ext>
                  </a:extLst>
                </a:gridCol>
                <a:gridCol w="965200">
                  <a:extLst>
                    <a:ext uri="{9D8B030D-6E8A-4147-A177-3AD203B41FA5}">
                      <a16:colId xmlns:a16="http://schemas.microsoft.com/office/drawing/2014/main" val="3963421344"/>
                    </a:ext>
                  </a:extLst>
                </a:gridCol>
                <a:gridCol w="1041400">
                  <a:extLst>
                    <a:ext uri="{9D8B030D-6E8A-4147-A177-3AD203B41FA5}">
                      <a16:colId xmlns:a16="http://schemas.microsoft.com/office/drawing/2014/main" val="1132795666"/>
                    </a:ext>
                  </a:extLst>
                </a:gridCol>
              </a:tblGrid>
              <a:tr h="190500">
                <a:tc>
                  <a:txBody>
                    <a:bodyPr/>
                    <a:lstStyle/>
                    <a:p>
                      <a:pPr algn="ctr" fontAlgn="b"/>
                      <a:r>
                        <a:rPr lang="it-IT" sz="1100" u="none" strike="noStrike" dirty="0">
                          <a:effectLst/>
                        </a:rPr>
                        <a:t>Class</a:t>
                      </a:r>
                      <a:endParaRPr lang="it-IT" sz="1100" b="1"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fontAlgn="b"/>
                      <a:r>
                        <a:rPr lang="it-IT" sz="1100" u="none" strike="noStrike">
                          <a:effectLst/>
                        </a:rPr>
                        <a:t>Numero Progetti</a:t>
                      </a:r>
                      <a:endParaRPr lang="it-IT" sz="1100" b="1" i="0" u="none" strike="noStrike">
                        <a:solidFill>
                          <a:srgbClr val="000000"/>
                        </a:solidFill>
                        <a:effectLst/>
                        <a:latin typeface="Calibri" panose="020F0502020204030204" pitchFamily="34" charset="0"/>
                      </a:endParaRPr>
                    </a:p>
                  </a:txBody>
                  <a:tcPr marL="9525" marR="9525" marT="9525" marB="0" anchor="b">
                    <a:lnT w="28575" cap="flat" cmpd="sng" algn="ctr">
                      <a:solidFill>
                        <a:schemeClr val="tx1"/>
                      </a:solidFill>
                      <a:prstDash val="solid"/>
                      <a:round/>
                      <a:headEnd type="none" w="med" len="med"/>
                      <a:tailEnd type="none" w="med" len="med"/>
                    </a:lnT>
                  </a:tcPr>
                </a:tc>
                <a:tc>
                  <a:txBody>
                    <a:bodyPr/>
                    <a:lstStyle/>
                    <a:p>
                      <a:pPr algn="ctr" fontAlgn="b"/>
                      <a:r>
                        <a:rPr lang="it-IT" sz="1100" u="none" strike="noStrike">
                          <a:effectLst/>
                        </a:rPr>
                        <a:t>Ip Per Progetto</a:t>
                      </a:r>
                      <a:endParaRPr lang="it-IT" sz="1100" b="1" i="0" u="none" strike="noStrike">
                        <a:solidFill>
                          <a:srgbClr val="000000"/>
                        </a:solidFill>
                        <a:effectLst/>
                        <a:latin typeface="Calibri" panose="020F0502020204030204" pitchFamily="34" charset="0"/>
                      </a:endParaRPr>
                    </a:p>
                  </a:txBody>
                  <a:tcPr marL="9525" marR="9525" marT="9525" marB="0" anchor="b">
                    <a:lnT w="28575" cap="flat" cmpd="sng" algn="ctr">
                      <a:solidFill>
                        <a:schemeClr val="tx1"/>
                      </a:solidFill>
                      <a:prstDash val="solid"/>
                      <a:round/>
                      <a:headEnd type="none" w="med" len="med"/>
                      <a:tailEnd type="none" w="med" len="med"/>
                    </a:lnT>
                  </a:tcPr>
                </a:tc>
                <a:tc>
                  <a:txBody>
                    <a:bodyPr/>
                    <a:lstStyle/>
                    <a:p>
                      <a:pPr algn="ctr" fontAlgn="b"/>
                      <a:r>
                        <a:rPr lang="it-IT" sz="1100" u="none" strike="noStrike">
                          <a:effectLst/>
                        </a:rPr>
                        <a:t>Ip per Ambiente</a:t>
                      </a:r>
                      <a:endParaRPr lang="it-IT" sz="1100" b="1"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06977322"/>
                  </a:ext>
                </a:extLst>
              </a:tr>
              <a:tr h="190500">
                <a:tc>
                  <a:txBody>
                    <a:bodyPr/>
                    <a:lstStyle/>
                    <a:p>
                      <a:pPr algn="ctr" fontAlgn="b"/>
                      <a:r>
                        <a:rPr lang="it-IT" sz="1100" u="none" strike="noStrike">
                          <a:effectLst/>
                        </a:rPr>
                        <a:t>16</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a:effectLst/>
                        </a:rPr>
                        <a:t>1</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65536</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16384</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84823487"/>
                  </a:ext>
                </a:extLst>
              </a:tr>
              <a:tr h="190500">
                <a:tc>
                  <a:txBody>
                    <a:bodyPr/>
                    <a:lstStyle/>
                    <a:p>
                      <a:pPr algn="ctr" fontAlgn="b"/>
                      <a:r>
                        <a:rPr lang="it-IT" sz="1100" u="none" strike="noStrike" dirty="0">
                          <a:effectLst/>
                        </a:rPr>
                        <a:t>17</a:t>
                      </a:r>
                      <a:endParaRPr lang="it-IT" sz="11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a:effectLst/>
                        </a:rPr>
                        <a:t>2</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32768</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8192</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6067806"/>
                  </a:ext>
                </a:extLst>
              </a:tr>
              <a:tr h="190500">
                <a:tc>
                  <a:txBody>
                    <a:bodyPr/>
                    <a:lstStyle/>
                    <a:p>
                      <a:pPr algn="ctr" fontAlgn="b"/>
                      <a:r>
                        <a:rPr lang="it-IT" sz="1100" u="none" strike="noStrike">
                          <a:effectLst/>
                        </a:rPr>
                        <a:t>18</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a:effectLst/>
                        </a:rPr>
                        <a:t>4</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16384</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4096</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22769944"/>
                  </a:ext>
                </a:extLst>
              </a:tr>
              <a:tr h="190500">
                <a:tc>
                  <a:txBody>
                    <a:bodyPr/>
                    <a:lstStyle/>
                    <a:p>
                      <a:pPr algn="ctr" fontAlgn="b"/>
                      <a:r>
                        <a:rPr lang="it-IT" sz="1100" u="none" strike="noStrike">
                          <a:effectLst/>
                        </a:rPr>
                        <a:t>19</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a:effectLst/>
                        </a:rPr>
                        <a:t>8</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8192</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2048</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63178604"/>
                  </a:ext>
                </a:extLst>
              </a:tr>
              <a:tr h="190500">
                <a:tc>
                  <a:txBody>
                    <a:bodyPr/>
                    <a:lstStyle/>
                    <a:p>
                      <a:pPr algn="ctr" fontAlgn="b"/>
                      <a:r>
                        <a:rPr lang="it-IT" sz="1100" u="none" strike="noStrike">
                          <a:effectLst/>
                        </a:rPr>
                        <a:t>20</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dirty="0">
                          <a:effectLst/>
                        </a:rPr>
                        <a:t>16</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4096</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1024</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3834494"/>
                  </a:ext>
                </a:extLst>
              </a:tr>
              <a:tr h="190500">
                <a:tc>
                  <a:txBody>
                    <a:bodyPr/>
                    <a:lstStyle/>
                    <a:p>
                      <a:pPr algn="ctr" fontAlgn="b"/>
                      <a:r>
                        <a:rPr lang="it-IT" sz="1100" u="none" strike="noStrike">
                          <a:effectLst/>
                        </a:rPr>
                        <a:t>21</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dirty="0">
                          <a:effectLst/>
                        </a:rPr>
                        <a:t>32</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2048</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512</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3008026"/>
                  </a:ext>
                </a:extLst>
              </a:tr>
              <a:tr h="190500">
                <a:tc>
                  <a:txBody>
                    <a:bodyPr/>
                    <a:lstStyle/>
                    <a:p>
                      <a:pPr algn="ctr" fontAlgn="b"/>
                      <a:r>
                        <a:rPr lang="it-IT" sz="1100" u="none" strike="noStrike">
                          <a:effectLst/>
                        </a:rPr>
                        <a:t>22</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a:effectLst/>
                        </a:rPr>
                        <a:t>64</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1024</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256</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07960981"/>
                  </a:ext>
                </a:extLst>
              </a:tr>
              <a:tr h="190500">
                <a:tc>
                  <a:txBody>
                    <a:bodyPr/>
                    <a:lstStyle/>
                    <a:p>
                      <a:pPr algn="ctr" fontAlgn="b"/>
                      <a:r>
                        <a:rPr lang="it-IT" sz="1100" u="none" strike="noStrike">
                          <a:effectLst/>
                        </a:rPr>
                        <a:t>23</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a:effectLst/>
                        </a:rPr>
                        <a:t>128</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512</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128</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78172399"/>
                  </a:ext>
                </a:extLst>
              </a:tr>
              <a:tr h="190500">
                <a:tc>
                  <a:txBody>
                    <a:bodyPr/>
                    <a:lstStyle/>
                    <a:p>
                      <a:pPr algn="ctr" fontAlgn="b"/>
                      <a:r>
                        <a:rPr lang="it-IT" sz="1100" u="none" strike="noStrike">
                          <a:effectLst/>
                        </a:rPr>
                        <a:t>24</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fontAlgn="b"/>
                      <a:r>
                        <a:rPr lang="it-IT" sz="1100" u="none" strike="noStrike" dirty="0">
                          <a:effectLst/>
                        </a:rPr>
                        <a:t>256</a:t>
                      </a:r>
                      <a:endParaRPr lang="it-IT" sz="1100" b="0" i="0" u="none" strike="noStrike" dirty="0">
                        <a:solidFill>
                          <a:srgbClr val="000000"/>
                        </a:solidFill>
                        <a:effectLst/>
                        <a:latin typeface="Calibri" panose="020F0502020204030204" pitchFamily="34" charset="0"/>
                      </a:endParaRPr>
                    </a:p>
                  </a:txBody>
                  <a:tcPr marL="9525" marR="9525" marT="9525" marB="0" anchor="b">
                    <a:lnB w="28575" cap="flat" cmpd="sng" algn="ctr">
                      <a:solidFill>
                        <a:schemeClr val="tx1"/>
                      </a:solidFill>
                      <a:prstDash val="solid"/>
                      <a:round/>
                      <a:headEnd type="none" w="med" len="med"/>
                      <a:tailEnd type="none" w="med" len="med"/>
                    </a:lnB>
                  </a:tcPr>
                </a:tc>
                <a:tc>
                  <a:txBody>
                    <a:bodyPr/>
                    <a:lstStyle/>
                    <a:p>
                      <a:pPr algn="ctr" fontAlgn="b"/>
                      <a:r>
                        <a:rPr lang="it-IT" sz="1100" u="none" strike="noStrike" dirty="0">
                          <a:effectLst/>
                        </a:rPr>
                        <a:t>256</a:t>
                      </a:r>
                      <a:endParaRPr lang="it-IT" sz="1100" b="0" i="0" u="none" strike="noStrike" dirty="0">
                        <a:solidFill>
                          <a:srgbClr val="000000"/>
                        </a:solidFill>
                        <a:effectLst/>
                        <a:latin typeface="Calibri" panose="020F0502020204030204" pitchFamily="34" charset="0"/>
                      </a:endParaRPr>
                    </a:p>
                  </a:txBody>
                  <a:tcPr marL="9525" marR="9525" marT="9525" marB="0" anchor="b">
                    <a:lnB w="28575" cap="flat" cmpd="sng" algn="ctr">
                      <a:solidFill>
                        <a:schemeClr val="tx1"/>
                      </a:solidFill>
                      <a:prstDash val="solid"/>
                      <a:round/>
                      <a:headEnd type="none" w="med" len="med"/>
                      <a:tailEnd type="none" w="med" len="med"/>
                    </a:lnB>
                  </a:tcPr>
                </a:tc>
                <a:tc>
                  <a:txBody>
                    <a:bodyPr/>
                    <a:lstStyle/>
                    <a:p>
                      <a:pPr algn="ctr" fontAlgn="b"/>
                      <a:r>
                        <a:rPr lang="it-IT" sz="1100" u="none" strike="noStrike" dirty="0">
                          <a:effectLst/>
                        </a:rPr>
                        <a:t>64</a:t>
                      </a:r>
                      <a:endParaRPr lang="it-IT" sz="1100" b="0" i="0" u="none" strike="noStrike" dirty="0">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7936378"/>
                  </a:ext>
                </a:extLst>
              </a:tr>
            </a:tbl>
          </a:graphicData>
        </a:graphic>
      </p:graphicFrame>
      <p:sp>
        <p:nvSpPr>
          <p:cNvPr id="6" name="Rectangle 5">
            <a:extLst>
              <a:ext uri="{FF2B5EF4-FFF2-40B4-BE49-F238E27FC236}">
                <a16:creationId xmlns:a16="http://schemas.microsoft.com/office/drawing/2014/main" id="{1A51B7A1-8DEA-3BE1-47C2-29E018E71856}"/>
              </a:ext>
            </a:extLst>
          </p:cNvPr>
          <p:cNvSpPr/>
          <p:nvPr/>
        </p:nvSpPr>
        <p:spPr>
          <a:xfrm>
            <a:off x="139233" y="5534561"/>
            <a:ext cx="8214192" cy="1323439"/>
          </a:xfrm>
          <a:prstGeom prst="rect">
            <a:avLst/>
          </a:prstGeom>
          <a:noFill/>
        </p:spPr>
        <p:txBody>
          <a:bodyPr wrap="square" lIns="91440" tIns="45720" rIns="91440" bIns="45720">
            <a:spAutoFit/>
          </a:bodyPr>
          <a:lstStyle/>
          <a:p>
            <a:r>
              <a:rPr lang="en-US" sz="4000" b="1" cap="none" spc="0" dirty="0" err="1">
                <a:ln w="22225">
                  <a:solidFill>
                    <a:schemeClr val="accent2"/>
                  </a:solidFill>
                  <a:prstDash val="solid"/>
                </a:ln>
                <a:solidFill>
                  <a:schemeClr val="accent2">
                    <a:lumMod val="40000"/>
                    <a:lumOff val="60000"/>
                  </a:schemeClr>
                </a:solidFill>
                <a:effectLst/>
              </a:rPr>
              <a:t>Attenzione</a:t>
            </a:r>
            <a:r>
              <a:rPr lang="en-US" sz="4000" b="1" cap="none" spc="0" dirty="0">
                <a:ln w="22225">
                  <a:solidFill>
                    <a:schemeClr val="accent2"/>
                  </a:solidFill>
                  <a:prstDash val="solid"/>
                </a:ln>
                <a:solidFill>
                  <a:schemeClr val="accent2">
                    <a:lumMod val="40000"/>
                    <a:lumOff val="60000"/>
                  </a:schemeClr>
                </a:solidFill>
                <a:effectLst/>
              </a:rPr>
              <a:t> </a:t>
            </a:r>
            <a:r>
              <a:rPr lang="en-US" sz="4000" b="1" cap="none" spc="0" dirty="0" err="1">
                <a:ln w="22225">
                  <a:solidFill>
                    <a:schemeClr val="accent2"/>
                  </a:solidFill>
                  <a:prstDash val="solid"/>
                </a:ln>
                <a:solidFill>
                  <a:schemeClr val="accent2">
                    <a:lumMod val="40000"/>
                    <a:lumOff val="60000"/>
                  </a:schemeClr>
                </a:solidFill>
                <a:effectLst/>
              </a:rPr>
              <a:t>che</a:t>
            </a:r>
            <a:r>
              <a:rPr lang="en-US" sz="4000" b="1" cap="none" spc="0" dirty="0">
                <a:ln w="22225">
                  <a:solidFill>
                    <a:schemeClr val="accent2"/>
                  </a:solidFill>
                  <a:prstDash val="solid"/>
                </a:ln>
                <a:solidFill>
                  <a:schemeClr val="accent2">
                    <a:lumMod val="40000"/>
                    <a:lumOff val="60000"/>
                  </a:schemeClr>
                </a:solidFill>
                <a:effectLst/>
              </a:rPr>
              <a:t> K8s/AKS </a:t>
            </a:r>
            <a:r>
              <a:rPr lang="en-US" sz="4000" b="1" cap="none" spc="0" dirty="0" err="1">
                <a:ln w="22225">
                  <a:solidFill>
                    <a:schemeClr val="accent2"/>
                  </a:solidFill>
                  <a:prstDash val="solid"/>
                </a:ln>
                <a:solidFill>
                  <a:schemeClr val="accent2">
                    <a:lumMod val="40000"/>
                    <a:lumOff val="60000"/>
                  </a:schemeClr>
                </a:solidFill>
                <a:effectLst/>
              </a:rPr>
              <a:t>consumano</a:t>
            </a:r>
            <a:r>
              <a:rPr lang="en-US" sz="4000" b="1" cap="none" spc="0" dirty="0">
                <a:ln w="22225">
                  <a:solidFill>
                    <a:schemeClr val="accent2"/>
                  </a:solidFill>
                  <a:prstDash val="solid"/>
                </a:ln>
                <a:solidFill>
                  <a:schemeClr val="accent2">
                    <a:lumMod val="40000"/>
                    <a:lumOff val="60000"/>
                  </a:schemeClr>
                </a:solidFill>
                <a:effectLst/>
              </a:rPr>
              <a:t> IP! Non </a:t>
            </a:r>
            <a:r>
              <a:rPr lang="en-US" sz="4000" b="1" cap="none" spc="0" dirty="0" err="1">
                <a:ln w="22225">
                  <a:solidFill>
                    <a:schemeClr val="accent2"/>
                  </a:solidFill>
                  <a:prstDash val="solid"/>
                </a:ln>
                <a:solidFill>
                  <a:schemeClr val="accent2">
                    <a:lumMod val="40000"/>
                    <a:lumOff val="60000"/>
                  </a:schemeClr>
                </a:solidFill>
                <a:effectLst/>
              </a:rPr>
              <a:t>gli</a:t>
            </a:r>
            <a:r>
              <a:rPr lang="en-US" sz="4000" b="1" cap="none" spc="0" dirty="0">
                <a:ln w="22225">
                  <a:solidFill>
                    <a:schemeClr val="accent2"/>
                  </a:solidFill>
                  <a:prstDash val="solid"/>
                </a:ln>
                <a:solidFill>
                  <a:schemeClr val="accent2">
                    <a:lumMod val="40000"/>
                    <a:lumOff val="60000"/>
                  </a:schemeClr>
                </a:solidFill>
                <a:effectLst/>
              </a:rPr>
              <a:t> basta </a:t>
            </a:r>
            <a:r>
              <a:rPr lang="en-US" sz="4000" b="1" cap="none" spc="0" dirty="0" err="1">
                <a:ln w="22225">
                  <a:solidFill>
                    <a:schemeClr val="accent2"/>
                  </a:solidFill>
                  <a:prstDash val="solid"/>
                </a:ln>
                <a:solidFill>
                  <a:schemeClr val="accent2">
                    <a:lumMod val="40000"/>
                    <a:lumOff val="60000"/>
                  </a:schemeClr>
                </a:solidFill>
                <a:effectLst/>
              </a:rPr>
              <a:t>una</a:t>
            </a:r>
            <a:r>
              <a:rPr lang="en-US" sz="4000" b="1" cap="none" spc="0" dirty="0">
                <a:ln w="22225">
                  <a:solidFill>
                    <a:schemeClr val="accent2"/>
                  </a:solidFill>
                  <a:prstDash val="solid"/>
                </a:ln>
                <a:solidFill>
                  <a:schemeClr val="accent2">
                    <a:lumMod val="40000"/>
                    <a:lumOff val="60000"/>
                  </a:schemeClr>
                </a:solidFill>
                <a:effectLst/>
              </a:rPr>
              <a:t> /24!</a:t>
            </a:r>
          </a:p>
        </p:txBody>
      </p:sp>
    </p:spTree>
    <p:extLst>
      <p:ext uri="{BB962C8B-B14F-4D97-AF65-F5344CB8AC3E}">
        <p14:creationId xmlns:p14="http://schemas.microsoft.com/office/powerpoint/2010/main" val="1815611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BA70C-3579-B63A-64C0-35E92BE4B496}"/>
              </a:ext>
            </a:extLst>
          </p:cNvPr>
          <p:cNvSpPr>
            <a:spLocks noGrp="1"/>
          </p:cNvSpPr>
          <p:nvPr>
            <p:ph type="title"/>
          </p:nvPr>
        </p:nvSpPr>
        <p:spPr/>
        <p:txBody>
          <a:bodyPr/>
          <a:lstStyle/>
          <a:p>
            <a:r>
              <a:rPr lang="it-IT" dirty="0"/>
              <a:t>VPN</a:t>
            </a:r>
          </a:p>
        </p:txBody>
      </p:sp>
      <p:sp>
        <p:nvSpPr>
          <p:cNvPr id="3" name="Content Placeholder 2">
            <a:extLst>
              <a:ext uri="{FF2B5EF4-FFF2-40B4-BE49-F238E27FC236}">
                <a16:creationId xmlns:a16="http://schemas.microsoft.com/office/drawing/2014/main" id="{F2C35E76-59B1-4005-D052-6E511171DF81}"/>
              </a:ext>
            </a:extLst>
          </p:cNvPr>
          <p:cNvSpPr>
            <a:spLocks noGrp="1"/>
          </p:cNvSpPr>
          <p:nvPr>
            <p:ph idx="1"/>
          </p:nvPr>
        </p:nvSpPr>
        <p:spPr/>
        <p:txBody>
          <a:bodyPr/>
          <a:lstStyle/>
          <a:p>
            <a:r>
              <a:rPr lang="it-IT" dirty="0"/>
              <a:t>Site-2-Site (connessione fissa tra due apparati di rete stabile)</a:t>
            </a:r>
          </a:p>
          <a:p>
            <a:pPr lvl="1"/>
            <a:r>
              <a:rPr lang="it-IT" dirty="0"/>
              <a:t>Differente da una Point-2-Site (dove la connessione avviene on-demand da un PC di un utente)</a:t>
            </a:r>
          </a:p>
          <a:p>
            <a:r>
              <a:rPr lang="it-IT" dirty="0"/>
              <a:t>Ci vuole un router a casa che ha la funzionalità</a:t>
            </a:r>
          </a:p>
          <a:p>
            <a:pPr lvl="1"/>
            <a:r>
              <a:rPr lang="it-IT" dirty="0"/>
              <a:t>Se ce la fa un router di fascia bassa, con tutti i limiti, e vecchio di qualche anno, allora posso dire «oramai tutti»</a:t>
            </a:r>
          </a:p>
          <a:p>
            <a:endParaRPr lang="it-IT" dirty="0"/>
          </a:p>
        </p:txBody>
      </p:sp>
    </p:spTree>
    <p:extLst>
      <p:ext uri="{BB962C8B-B14F-4D97-AF65-F5344CB8AC3E}">
        <p14:creationId xmlns:p14="http://schemas.microsoft.com/office/powerpoint/2010/main" val="1957503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1E104-DB1B-3600-7F74-107AEE46E1D3}"/>
              </a:ext>
            </a:extLst>
          </p:cNvPr>
          <p:cNvSpPr>
            <a:spLocks noGrp="1"/>
          </p:cNvSpPr>
          <p:nvPr>
            <p:ph type="title"/>
          </p:nvPr>
        </p:nvSpPr>
        <p:spPr/>
        <p:txBody>
          <a:bodyPr/>
          <a:lstStyle/>
          <a:p>
            <a:r>
              <a:rPr lang="it-IT" dirty="0"/>
              <a:t>Le parti di una VPN in Azure</a:t>
            </a:r>
          </a:p>
        </p:txBody>
      </p:sp>
      <p:sp>
        <p:nvSpPr>
          <p:cNvPr id="3" name="Content Placeholder 2">
            <a:extLst>
              <a:ext uri="{FF2B5EF4-FFF2-40B4-BE49-F238E27FC236}">
                <a16:creationId xmlns:a16="http://schemas.microsoft.com/office/drawing/2014/main" id="{62DAF113-4946-50C2-FDBE-A2CF3DA088A2}"/>
              </a:ext>
            </a:extLst>
          </p:cNvPr>
          <p:cNvSpPr>
            <a:spLocks noGrp="1"/>
          </p:cNvSpPr>
          <p:nvPr>
            <p:ph idx="1"/>
          </p:nvPr>
        </p:nvSpPr>
        <p:spPr/>
        <p:txBody>
          <a:bodyPr>
            <a:normAutofit fontScale="70000" lnSpcReduction="20000"/>
          </a:bodyPr>
          <a:lstStyle/>
          <a:p>
            <a:r>
              <a:rPr lang="it-IT" dirty="0"/>
              <a:t>Virtual Network</a:t>
            </a:r>
          </a:p>
          <a:p>
            <a:pPr lvl="1"/>
            <a:r>
              <a:rPr lang="it-IT" dirty="0"/>
              <a:t>Entità di livello 4 (TCP/UDP - allo stesso livello di un NLB usato in AKS)</a:t>
            </a:r>
          </a:p>
          <a:p>
            <a:pPr lvl="1"/>
            <a:r>
              <a:rPr lang="it-IT" dirty="0"/>
              <a:t>Solo a livello 7 (Application Gateway, Traffic Manager) non serve una VNET (implicita)</a:t>
            </a:r>
          </a:p>
          <a:p>
            <a:r>
              <a:rPr lang="it-IT" dirty="0"/>
              <a:t>Virtual Network Gateway</a:t>
            </a:r>
          </a:p>
          <a:p>
            <a:pPr lvl="1"/>
            <a:r>
              <a:rPr lang="it-IT" dirty="0"/>
              <a:t>È il gateway che gestisce le comunicazioni VPN</a:t>
            </a:r>
          </a:p>
          <a:p>
            <a:pPr lvl="1"/>
            <a:r>
              <a:rPr lang="it-IT" dirty="0"/>
              <a:t>Ha bisogno di una Subnet dedicata (un VPN GW per VNET)</a:t>
            </a:r>
          </a:p>
          <a:p>
            <a:r>
              <a:rPr lang="it-IT" dirty="0"/>
              <a:t>Public IP</a:t>
            </a:r>
          </a:p>
          <a:p>
            <a:pPr lvl="1"/>
            <a:r>
              <a:rPr lang="it-IT" dirty="0"/>
              <a:t>È il punto di accesso pubblico per i peer remoti</a:t>
            </a:r>
          </a:p>
          <a:p>
            <a:r>
              <a:rPr lang="it-IT" dirty="0"/>
              <a:t>Local Network Gateway</a:t>
            </a:r>
          </a:p>
          <a:p>
            <a:pPr lvl="1"/>
            <a:r>
              <a:rPr lang="it-IT" dirty="0"/>
              <a:t>È la rappresentazione del peer remoto, con il suo endpoint (attenti all’ip dinamico) e lo addressing remoto</a:t>
            </a:r>
          </a:p>
          <a:p>
            <a:r>
              <a:rPr lang="it-IT" dirty="0"/>
              <a:t>Connection</a:t>
            </a:r>
          </a:p>
          <a:p>
            <a:pPr lvl="1"/>
            <a:r>
              <a:rPr lang="it-IT" dirty="0"/>
              <a:t>È l’associazione di un LNG in un VNG</a:t>
            </a:r>
          </a:p>
          <a:p>
            <a:r>
              <a:rPr lang="it-IT" dirty="0"/>
              <a:t>Armatevi di</a:t>
            </a:r>
          </a:p>
          <a:p>
            <a:pPr lvl="1"/>
            <a:r>
              <a:rPr lang="it-IT" dirty="0"/>
              <a:t>Tempo (1- decine di minuti per il deployment)</a:t>
            </a:r>
          </a:p>
          <a:p>
            <a:pPr lvl="1"/>
            <a:r>
              <a:rPr lang="it-IT" dirty="0"/>
              <a:t>Tempo (2- le bestemmie che tirerete perchè non funziona)</a:t>
            </a:r>
          </a:p>
          <a:p>
            <a:pPr lvl="1"/>
            <a:r>
              <a:rPr lang="it-IT" dirty="0"/>
              <a:t>Soldi (costa)</a:t>
            </a:r>
          </a:p>
          <a:p>
            <a:endParaRPr lang="it-IT" dirty="0"/>
          </a:p>
        </p:txBody>
      </p:sp>
    </p:spTree>
    <p:extLst>
      <p:ext uri="{BB962C8B-B14F-4D97-AF65-F5344CB8AC3E}">
        <p14:creationId xmlns:p14="http://schemas.microsoft.com/office/powerpoint/2010/main" val="305769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2E218-EFC5-0E2C-D895-B8D67FCA6691}"/>
              </a:ext>
            </a:extLst>
          </p:cNvPr>
          <p:cNvSpPr>
            <a:spLocks noGrp="1"/>
          </p:cNvSpPr>
          <p:nvPr>
            <p:ph type="title"/>
          </p:nvPr>
        </p:nvSpPr>
        <p:spPr/>
        <p:txBody>
          <a:bodyPr/>
          <a:lstStyle/>
          <a:p>
            <a:r>
              <a:rPr lang="it-IT" dirty="0"/>
              <a:t>I protocolli di una VPN: IPSec</a:t>
            </a:r>
          </a:p>
        </p:txBody>
      </p:sp>
      <p:sp>
        <p:nvSpPr>
          <p:cNvPr id="3" name="Content Placeholder 2">
            <a:extLst>
              <a:ext uri="{FF2B5EF4-FFF2-40B4-BE49-F238E27FC236}">
                <a16:creationId xmlns:a16="http://schemas.microsoft.com/office/drawing/2014/main" id="{33C45F47-35BA-1D94-39DD-FC8E6130C87F}"/>
              </a:ext>
            </a:extLst>
          </p:cNvPr>
          <p:cNvSpPr>
            <a:spLocks noGrp="1"/>
          </p:cNvSpPr>
          <p:nvPr>
            <p:ph sz="half" idx="1"/>
          </p:nvPr>
        </p:nvSpPr>
        <p:spPr/>
        <p:txBody>
          <a:bodyPr>
            <a:normAutofit lnSpcReduction="10000"/>
          </a:bodyPr>
          <a:lstStyle/>
          <a:p>
            <a:r>
              <a:rPr lang="it-IT" dirty="0"/>
              <a:t>Key Exchange Method</a:t>
            </a:r>
          </a:p>
          <a:p>
            <a:pPr lvl="1"/>
            <a:r>
              <a:rPr lang="it-IT" dirty="0"/>
              <a:t>IKE</a:t>
            </a:r>
          </a:p>
          <a:p>
            <a:pPr lvl="1"/>
            <a:r>
              <a:rPr lang="it-IT" dirty="0"/>
              <a:t>DHGroup&lt;x&gt;</a:t>
            </a:r>
          </a:p>
          <a:p>
            <a:r>
              <a:rPr lang="it-IT" dirty="0"/>
              <a:t>Encription</a:t>
            </a:r>
          </a:p>
          <a:p>
            <a:pPr lvl="1"/>
            <a:r>
              <a:rPr lang="it-IT" dirty="0"/>
              <a:t>DES</a:t>
            </a:r>
          </a:p>
          <a:p>
            <a:pPr lvl="1"/>
            <a:r>
              <a:rPr lang="it-IT" dirty="0"/>
              <a:t>3DES</a:t>
            </a:r>
          </a:p>
          <a:p>
            <a:pPr lvl="1"/>
            <a:r>
              <a:rPr lang="it-IT" dirty="0"/>
              <a:t>AES-128/192/256</a:t>
            </a:r>
          </a:p>
          <a:p>
            <a:r>
              <a:rPr lang="it-IT" dirty="0"/>
              <a:t>Integrity</a:t>
            </a:r>
          </a:p>
          <a:p>
            <a:pPr lvl="1"/>
            <a:r>
              <a:rPr lang="it-IT" dirty="0"/>
              <a:t>SHA1/256</a:t>
            </a:r>
          </a:p>
          <a:p>
            <a:pPr lvl="1"/>
            <a:r>
              <a:rPr lang="it-IT" dirty="0"/>
              <a:t>MD5</a:t>
            </a:r>
          </a:p>
        </p:txBody>
      </p:sp>
      <p:sp>
        <p:nvSpPr>
          <p:cNvPr id="4" name="Content Placeholder 3">
            <a:extLst>
              <a:ext uri="{FF2B5EF4-FFF2-40B4-BE49-F238E27FC236}">
                <a16:creationId xmlns:a16="http://schemas.microsoft.com/office/drawing/2014/main" id="{51248D00-EA04-E3CB-DA3B-FCA3355B3628}"/>
              </a:ext>
            </a:extLst>
          </p:cNvPr>
          <p:cNvSpPr>
            <a:spLocks noGrp="1"/>
          </p:cNvSpPr>
          <p:nvPr>
            <p:ph sz="half" idx="2"/>
          </p:nvPr>
        </p:nvSpPr>
        <p:spPr/>
        <p:txBody>
          <a:bodyPr>
            <a:normAutofit lnSpcReduction="10000"/>
          </a:bodyPr>
          <a:lstStyle/>
          <a:p>
            <a:endParaRPr lang="it-IT" dirty="0"/>
          </a:p>
        </p:txBody>
      </p:sp>
    </p:spTree>
    <p:extLst>
      <p:ext uri="{BB962C8B-B14F-4D97-AF65-F5344CB8AC3E}">
        <p14:creationId xmlns:p14="http://schemas.microsoft.com/office/powerpoint/2010/main" val="2999303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831A6E5-D9C4-5CD7-2189-6B81C8905F87}"/>
              </a:ext>
            </a:extLst>
          </p:cNvPr>
          <p:cNvSpPr>
            <a:spLocks noGrp="1"/>
          </p:cNvSpPr>
          <p:nvPr>
            <p:ph type="title"/>
          </p:nvPr>
        </p:nvSpPr>
        <p:spPr/>
        <p:txBody>
          <a:bodyPr/>
          <a:lstStyle/>
          <a:p>
            <a:r>
              <a:rPr lang="it-IT" dirty="0"/>
              <a:t>Il vostro router a casa</a:t>
            </a:r>
          </a:p>
        </p:txBody>
      </p:sp>
      <p:pic>
        <p:nvPicPr>
          <p:cNvPr id="18" name="Picture 17">
            <a:extLst>
              <a:ext uri="{FF2B5EF4-FFF2-40B4-BE49-F238E27FC236}">
                <a16:creationId xmlns:a16="http://schemas.microsoft.com/office/drawing/2014/main" id="{152EA9BD-4379-24E9-75F7-683D32B3321C}"/>
              </a:ext>
            </a:extLst>
          </p:cNvPr>
          <p:cNvPicPr>
            <a:picLocks noChangeAspect="1"/>
          </p:cNvPicPr>
          <p:nvPr/>
        </p:nvPicPr>
        <p:blipFill>
          <a:blip r:embed="rId2"/>
          <a:stretch>
            <a:fillRect/>
          </a:stretch>
        </p:blipFill>
        <p:spPr>
          <a:xfrm>
            <a:off x="325316" y="1133657"/>
            <a:ext cx="6194073" cy="45906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descr="A screenshot of a computer&#10;&#10;Description automatically generated">
            <a:extLst>
              <a:ext uri="{FF2B5EF4-FFF2-40B4-BE49-F238E27FC236}">
                <a16:creationId xmlns:a16="http://schemas.microsoft.com/office/drawing/2014/main" id="{43E0FA5F-E8F9-C86D-708D-CDE7674CE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507" y="3347416"/>
            <a:ext cx="4462659" cy="33740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D11DD5E4-3229-F45B-A899-7E15E285642A}"/>
              </a:ext>
            </a:extLst>
          </p:cNvPr>
          <p:cNvPicPr>
            <a:picLocks noChangeAspect="1"/>
          </p:cNvPicPr>
          <p:nvPr/>
        </p:nvPicPr>
        <p:blipFill>
          <a:blip r:embed="rId4"/>
          <a:stretch>
            <a:fillRect/>
          </a:stretch>
        </p:blipFill>
        <p:spPr>
          <a:xfrm>
            <a:off x="7658049" y="1405957"/>
            <a:ext cx="4462659" cy="4413887"/>
          </a:xfrm>
          <a:prstGeom prst="rect">
            <a:avLst/>
          </a:prstGeom>
        </p:spPr>
      </p:pic>
    </p:spTree>
    <p:extLst>
      <p:ext uri="{BB962C8B-B14F-4D97-AF65-F5344CB8AC3E}">
        <p14:creationId xmlns:p14="http://schemas.microsoft.com/office/powerpoint/2010/main" val="2164757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01528-935A-B39F-309F-1C619DD7FA90}"/>
              </a:ext>
            </a:extLst>
          </p:cNvPr>
          <p:cNvSpPr>
            <a:spLocks noGrp="1"/>
          </p:cNvSpPr>
          <p:nvPr>
            <p:ph type="title"/>
          </p:nvPr>
        </p:nvSpPr>
        <p:spPr/>
        <p:txBody>
          <a:bodyPr/>
          <a:lstStyle/>
          <a:p>
            <a:r>
              <a:rPr lang="it-IT" dirty="0"/>
              <a:t>Non è così difficile però, eh?</a:t>
            </a:r>
          </a:p>
        </p:txBody>
      </p:sp>
      <p:sp>
        <p:nvSpPr>
          <p:cNvPr id="3" name="Content Placeholder 2">
            <a:extLst>
              <a:ext uri="{FF2B5EF4-FFF2-40B4-BE49-F238E27FC236}">
                <a16:creationId xmlns:a16="http://schemas.microsoft.com/office/drawing/2014/main" id="{08C20745-A17C-0696-4EDF-A950B1801722}"/>
              </a:ext>
            </a:extLst>
          </p:cNvPr>
          <p:cNvSpPr>
            <a:spLocks noGrp="1"/>
          </p:cNvSpPr>
          <p:nvPr>
            <p:ph idx="1"/>
          </p:nvPr>
        </p:nvSpPr>
        <p:spPr/>
        <p:txBody>
          <a:bodyPr>
            <a:normAutofit fontScale="92500"/>
          </a:bodyPr>
          <a:lstStyle/>
          <a:p>
            <a:r>
              <a:rPr lang="it-IT" dirty="0"/>
              <a:t>Negoziazione automatica dei protocolli di autenticazione</a:t>
            </a:r>
          </a:p>
          <a:p>
            <a:pPr lvl="1"/>
            <a:r>
              <a:rPr lang="it-IT" dirty="0"/>
              <a:t>Non sto usando certificati, ma shared secrets</a:t>
            </a:r>
          </a:p>
          <a:p>
            <a:pPr lvl="1"/>
            <a:r>
              <a:rPr lang="it-IT" dirty="0"/>
              <a:t>Per limiti del router home, protocolli obsoleti (IKE1, 128bit) e VPN costosa (IKE1 solo su GW minimo 120€/mese – non il basic da 25€/mese)</a:t>
            </a:r>
          </a:p>
          <a:p>
            <a:r>
              <a:rPr lang="it-IT" dirty="0"/>
              <a:t>Pianificazione</a:t>
            </a:r>
          </a:p>
          <a:p>
            <a:pPr lvl="1"/>
            <a:r>
              <a:rPr lang="it-IT" dirty="0"/>
              <a:t>Piano di networking in Azure compatibile con il piano di addressing aziendale (più grande e distribuita l’azienda, più grande è la sfida)</a:t>
            </a:r>
          </a:p>
          <a:p>
            <a:r>
              <a:rPr lang="it-IT" dirty="0"/>
              <a:t>Ip pubblico remoto (a casa è un problema, lo so)</a:t>
            </a:r>
          </a:p>
          <a:p>
            <a:pPr lvl="1"/>
            <a:r>
              <a:rPr lang="it-IT" dirty="0"/>
              <a:t>Si potrebbe fare uno script??!?!!</a:t>
            </a:r>
          </a:p>
          <a:p>
            <a:pPr lvl="1"/>
            <a:r>
              <a:rPr lang="it-IT" sz="1600" dirty="0">
                <a:hlinkClick r:id="rId2"/>
              </a:rPr>
              <a:t>https://www.ipify.org/</a:t>
            </a:r>
            <a:br>
              <a:rPr lang="it-IT" sz="1600" dirty="0">
                <a:hlinkClick r:id="rId2"/>
              </a:rPr>
            </a:br>
            <a:r>
              <a:rPr lang="it-IT" sz="1600" dirty="0">
                <a:hlinkClick r:id="rId2"/>
              </a:rPr>
              <a:t>https://learn.microsoft.com/en-us/azure/vpn-gateway/vpn-gateway-modify-local-network-gateway</a:t>
            </a:r>
            <a:br>
              <a:rPr lang="it-IT" sz="1600" dirty="0">
                <a:hlinkClick r:id="rId2"/>
              </a:rPr>
            </a:br>
            <a:r>
              <a:rPr lang="it-IT" sz="1600" dirty="0">
                <a:hlinkClick r:id="rId2"/>
              </a:rPr>
              <a:t>https://learn.microsoft.com/en-us/powershell/module/az.network/get-azlocalnetworkgateway?view=azps-9.7.1</a:t>
            </a:r>
            <a:endParaRPr lang="it-IT" sz="1600" dirty="0"/>
          </a:p>
          <a:p>
            <a:pPr lvl="1"/>
            <a:r>
              <a:rPr lang="it-IT" sz="1600" dirty="0">
                <a:hlinkClick r:id="rId3"/>
              </a:rPr>
              <a:t>https://learn.microsoft.com/en-us/powershell/module/az.network/set-azlocalnetworkgateway?view=azps-9.7.1</a:t>
            </a:r>
            <a:r>
              <a:rPr lang="it-IT" sz="1600" dirty="0"/>
              <a:t> </a:t>
            </a:r>
            <a:endParaRPr lang="it-IT" dirty="0"/>
          </a:p>
        </p:txBody>
      </p:sp>
    </p:spTree>
    <p:extLst>
      <p:ext uri="{BB962C8B-B14F-4D97-AF65-F5344CB8AC3E}">
        <p14:creationId xmlns:p14="http://schemas.microsoft.com/office/powerpoint/2010/main" val="65704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AD7696-4518-4706-8338-7F16A9E1D481}"/>
              </a:ext>
            </a:extLst>
          </p:cNvPr>
          <p:cNvSpPr>
            <a:spLocks noGrp="1"/>
          </p:cNvSpPr>
          <p:nvPr>
            <p:ph type="body" sz="quarter" idx="13"/>
          </p:nvPr>
        </p:nvSpPr>
        <p:spPr/>
        <p:txBody>
          <a:bodyPr/>
          <a:lstStyle/>
          <a:p>
            <a:r>
              <a:rPr lang="en-US" dirty="0"/>
              <a:t>A </a:t>
            </a:r>
            <a:r>
              <a:rPr lang="en-US" dirty="0" err="1"/>
              <a:t>questo</a:t>
            </a:r>
            <a:r>
              <a:rPr lang="en-US" dirty="0"/>
              <a:t> punto </a:t>
            </a:r>
            <a:r>
              <a:rPr lang="en-US" dirty="0" err="1"/>
              <a:t>possiamo</a:t>
            </a:r>
            <a:r>
              <a:rPr lang="en-US" dirty="0"/>
              <a:t> </a:t>
            </a:r>
            <a:r>
              <a:rPr lang="en-US" dirty="0" err="1"/>
              <a:t>deployare</a:t>
            </a:r>
            <a:r>
              <a:rPr lang="en-US" dirty="0"/>
              <a:t> </a:t>
            </a:r>
            <a:r>
              <a:rPr lang="en-US" dirty="0" err="1"/>
              <a:t>una</a:t>
            </a:r>
            <a:r>
              <a:rPr lang="en-US" dirty="0"/>
              <a:t> VM o un AKS…</a:t>
            </a:r>
          </a:p>
        </p:txBody>
      </p:sp>
    </p:spTree>
    <p:extLst>
      <p:ext uri="{BB962C8B-B14F-4D97-AF65-F5344CB8AC3E}">
        <p14:creationId xmlns:p14="http://schemas.microsoft.com/office/powerpoint/2010/main" val="209294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6DC47410-F4C8-4173-991B-60A9F70865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56449" y="1731671"/>
            <a:ext cx="2456794" cy="1174095"/>
          </a:xfrm>
          <a:prstGeom prst="rect">
            <a:avLst/>
          </a:prstGeom>
        </p:spPr>
      </p:pic>
      <p:pic>
        <p:nvPicPr>
          <p:cNvPr id="8" name="Picture 7" descr="Logo&#10;&#10;Description automatically generated">
            <a:extLst>
              <a:ext uri="{FF2B5EF4-FFF2-40B4-BE49-F238E27FC236}">
                <a16:creationId xmlns:a16="http://schemas.microsoft.com/office/drawing/2014/main" id="{B7D0E8B5-E3D3-4ADA-BFCE-6B091010BB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35802" y="136525"/>
            <a:ext cx="6120396" cy="2743206"/>
          </a:xfrm>
          <a:prstGeom prst="rect">
            <a:avLst/>
          </a:prstGeom>
        </p:spPr>
      </p:pic>
      <p:pic>
        <p:nvPicPr>
          <p:cNvPr id="10" name="Picture 9" descr="Icon&#10;&#10;Description automatically generated">
            <a:extLst>
              <a:ext uri="{FF2B5EF4-FFF2-40B4-BE49-F238E27FC236}">
                <a16:creationId xmlns:a16="http://schemas.microsoft.com/office/drawing/2014/main" id="{D2898A56-BFF1-431E-AE19-A81594793F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73724" y="1393485"/>
            <a:ext cx="1395093" cy="1512281"/>
          </a:xfrm>
          <a:prstGeom prst="rect">
            <a:avLst/>
          </a:prstGeom>
        </p:spPr>
      </p:pic>
      <p:sp>
        <p:nvSpPr>
          <p:cNvPr id="11" name="Title 10">
            <a:extLst>
              <a:ext uri="{FF2B5EF4-FFF2-40B4-BE49-F238E27FC236}">
                <a16:creationId xmlns:a16="http://schemas.microsoft.com/office/drawing/2014/main" id="{D136083F-1218-469B-A37E-774FADEF20A8}"/>
              </a:ext>
            </a:extLst>
          </p:cNvPr>
          <p:cNvSpPr>
            <a:spLocks noGrp="1"/>
          </p:cNvSpPr>
          <p:nvPr>
            <p:ph type="title"/>
          </p:nvPr>
        </p:nvSpPr>
        <p:spPr/>
        <p:txBody>
          <a:bodyPr/>
          <a:lstStyle/>
          <a:p>
            <a:r>
              <a:rPr lang="en-US" dirty="0"/>
              <a:t>Thanks for collaboration</a:t>
            </a:r>
          </a:p>
        </p:txBody>
      </p:sp>
      <p:pic>
        <p:nvPicPr>
          <p:cNvPr id="1026" name="Picture 2">
            <a:extLst>
              <a:ext uri="{FF2B5EF4-FFF2-40B4-BE49-F238E27FC236}">
                <a16:creationId xmlns:a16="http://schemas.microsoft.com/office/drawing/2014/main" id="{732246FC-458C-6CFF-0ABF-AC9C9A5667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3895" y="3457965"/>
            <a:ext cx="2743134" cy="6987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66090C8-5447-CA40-4B88-44ABDA8E22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9547" y="3540627"/>
            <a:ext cx="2857500" cy="533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18EF48B-A7C7-48B2-DE52-6BC643B5B2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2944" y="4516683"/>
            <a:ext cx="2857500" cy="11756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9D232D9-4194-91E0-041C-8820D62B38E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5045" y="4548289"/>
            <a:ext cx="2857500" cy="9334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33E613F-A447-655F-0975-ED6F99235F8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7250" y="5481739"/>
            <a:ext cx="2857500" cy="752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049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476D4-6DBC-61AE-F43C-5B99517514DE}"/>
              </a:ext>
            </a:extLst>
          </p:cNvPr>
          <p:cNvSpPr>
            <a:spLocks noGrp="1"/>
          </p:cNvSpPr>
          <p:nvPr>
            <p:ph type="title"/>
          </p:nvPr>
        </p:nvSpPr>
        <p:spPr/>
        <p:txBody>
          <a:bodyPr/>
          <a:lstStyle/>
          <a:p>
            <a:r>
              <a:rPr lang="it-IT" dirty="0"/>
              <a:t>Problemi? Qualcosina...</a:t>
            </a:r>
          </a:p>
        </p:txBody>
      </p:sp>
      <p:sp>
        <p:nvSpPr>
          <p:cNvPr id="3" name="Content Placeholder 2">
            <a:extLst>
              <a:ext uri="{FF2B5EF4-FFF2-40B4-BE49-F238E27FC236}">
                <a16:creationId xmlns:a16="http://schemas.microsoft.com/office/drawing/2014/main" id="{F5971A8C-9973-C6BF-074C-F68420832F7C}"/>
              </a:ext>
            </a:extLst>
          </p:cNvPr>
          <p:cNvSpPr>
            <a:spLocks noGrp="1"/>
          </p:cNvSpPr>
          <p:nvPr>
            <p:ph idx="1"/>
          </p:nvPr>
        </p:nvSpPr>
        <p:spPr/>
        <p:txBody>
          <a:bodyPr>
            <a:normAutofit fontScale="85000" lnSpcReduction="10000"/>
          </a:bodyPr>
          <a:lstStyle/>
          <a:p>
            <a:r>
              <a:rPr lang="it-IT" dirty="0"/>
              <a:t>Gli IP sono dinamici (in DHCP nella VLAN)</a:t>
            </a:r>
          </a:p>
          <a:p>
            <a:r>
              <a:rPr lang="it-IT" dirty="0"/>
              <a:t>Quindi potenzialmente cambiano</a:t>
            </a:r>
          </a:p>
          <a:p>
            <a:r>
              <a:rPr lang="it-IT" dirty="0"/>
              <a:t>IP vs FQDN</a:t>
            </a:r>
          </a:p>
          <a:p>
            <a:r>
              <a:rPr lang="it-IT" dirty="0"/>
              <a:t>Ma gli indirizzi in LAN privata non sono accessibili da un DNS pubblic</a:t>
            </a:r>
          </a:p>
          <a:p>
            <a:r>
              <a:rPr lang="it-IT" dirty="0"/>
              <a:t>DNS Private Resolver</a:t>
            </a:r>
          </a:p>
          <a:p>
            <a:pPr lvl="1"/>
            <a:r>
              <a:rPr lang="it-IT" dirty="0">
                <a:hlinkClick r:id="rId2"/>
              </a:rPr>
              <a:t>https://learn.microsoft.com/en-us/azure/dns/dns-private-resolver-overview</a:t>
            </a:r>
            <a:endParaRPr lang="it-IT" dirty="0"/>
          </a:p>
          <a:p>
            <a:pPr lvl="1"/>
            <a:r>
              <a:rPr lang="it-IT" dirty="0"/>
              <a:t>Consente di eseguire query su zone private DNS di Azure da un ambiente locale e viceversa senza distribuire server DNS basati su macchine virtuali.</a:t>
            </a:r>
          </a:p>
          <a:p>
            <a:pPr lvl="1"/>
            <a:r>
              <a:rPr lang="it-IT" dirty="0"/>
              <a:t>Il resolver privato DNS di Azure richiede una VNET in Azure. </a:t>
            </a:r>
          </a:p>
          <a:p>
            <a:pPr lvl="1"/>
            <a:r>
              <a:rPr lang="it-IT" dirty="0"/>
              <a:t>Infatti ha bisogno di una Subnet dedicata, come la VPN perchè intercetta i meccanismi della VNET per il suo lavoro</a:t>
            </a:r>
          </a:p>
          <a:p>
            <a:pPr lvl="1"/>
            <a:r>
              <a:rPr lang="it-IT" dirty="0"/>
              <a:t>Costa un botto (per cui bisogna mettere gli ip statici e mettere un DNS a manella)</a:t>
            </a:r>
          </a:p>
          <a:p>
            <a:endParaRPr lang="it-IT" dirty="0"/>
          </a:p>
        </p:txBody>
      </p:sp>
    </p:spTree>
    <p:extLst>
      <p:ext uri="{BB962C8B-B14F-4D97-AF65-F5344CB8AC3E}">
        <p14:creationId xmlns:p14="http://schemas.microsoft.com/office/powerpoint/2010/main" val="332445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476D4-6DBC-61AE-F43C-5B99517514DE}"/>
              </a:ext>
            </a:extLst>
          </p:cNvPr>
          <p:cNvSpPr>
            <a:spLocks noGrp="1"/>
          </p:cNvSpPr>
          <p:nvPr>
            <p:ph type="title"/>
          </p:nvPr>
        </p:nvSpPr>
        <p:spPr/>
        <p:txBody>
          <a:bodyPr/>
          <a:lstStyle/>
          <a:p>
            <a:r>
              <a:rPr lang="it-IT" dirty="0"/>
              <a:t>Ma anche qualcosina in meno...</a:t>
            </a:r>
          </a:p>
        </p:txBody>
      </p:sp>
      <p:sp>
        <p:nvSpPr>
          <p:cNvPr id="3" name="Content Placeholder 2">
            <a:extLst>
              <a:ext uri="{FF2B5EF4-FFF2-40B4-BE49-F238E27FC236}">
                <a16:creationId xmlns:a16="http://schemas.microsoft.com/office/drawing/2014/main" id="{F5971A8C-9973-C6BF-074C-F68420832F7C}"/>
              </a:ext>
            </a:extLst>
          </p:cNvPr>
          <p:cNvSpPr>
            <a:spLocks noGrp="1"/>
          </p:cNvSpPr>
          <p:nvPr>
            <p:ph idx="1"/>
          </p:nvPr>
        </p:nvSpPr>
        <p:spPr/>
        <p:txBody>
          <a:bodyPr>
            <a:normAutofit/>
          </a:bodyPr>
          <a:lstStyle/>
          <a:p>
            <a:r>
              <a:rPr lang="it-IT" dirty="0"/>
              <a:t>Se definiamo una VNET 10.0.x.0/16...</a:t>
            </a:r>
          </a:p>
          <a:p>
            <a:r>
              <a:rPr lang="it-IT" dirty="0"/>
              <a:t>...e abbiamo 64K di indirizzi e quindi alla meno peggio 250+ Subnet/24...</a:t>
            </a:r>
          </a:p>
          <a:p>
            <a:r>
              <a:rPr lang="it-IT" dirty="0"/>
              <a:t>...e asse</a:t>
            </a:r>
          </a:p>
          <a:p>
            <a:r>
              <a:rPr lang="it-IT" dirty="0"/>
              <a:t>...e configuriamo AKS correttamente </a:t>
            </a:r>
          </a:p>
          <a:p>
            <a:r>
              <a:rPr lang="it-IT" dirty="0"/>
              <a:t>...allora i POD sono accessibili senza Ingress e senza LB (figo!)</a:t>
            </a:r>
          </a:p>
        </p:txBody>
      </p:sp>
    </p:spTree>
    <p:extLst>
      <p:ext uri="{BB962C8B-B14F-4D97-AF65-F5344CB8AC3E}">
        <p14:creationId xmlns:p14="http://schemas.microsoft.com/office/powerpoint/2010/main" val="220689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AD7696-4518-4706-8338-7F16A9E1D481}"/>
              </a:ext>
            </a:extLst>
          </p:cNvPr>
          <p:cNvSpPr>
            <a:spLocks noGrp="1"/>
          </p:cNvSpPr>
          <p:nvPr>
            <p:ph type="body" sz="quarter" idx="13"/>
          </p:nvPr>
        </p:nvSpPr>
        <p:spPr/>
        <p:txBody>
          <a:bodyPr/>
          <a:lstStyle/>
          <a:p>
            <a:r>
              <a:rPr lang="en-US" dirty="0" err="1"/>
              <a:t>Maaaa</a:t>
            </a:r>
            <a:r>
              <a:rPr lang="en-US" dirty="0"/>
              <a:t>…il PaaS?</a:t>
            </a:r>
          </a:p>
        </p:txBody>
      </p:sp>
    </p:spTree>
    <p:extLst>
      <p:ext uri="{BB962C8B-B14F-4D97-AF65-F5344CB8AC3E}">
        <p14:creationId xmlns:p14="http://schemas.microsoft.com/office/powerpoint/2010/main" val="565420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392ED0F-AD10-2251-10EA-5F67BF632AEE}"/>
              </a:ext>
            </a:extLst>
          </p:cNvPr>
          <p:cNvSpPr>
            <a:spLocks noGrp="1"/>
          </p:cNvSpPr>
          <p:nvPr>
            <p:ph type="title"/>
          </p:nvPr>
        </p:nvSpPr>
        <p:spPr/>
        <p:txBody>
          <a:bodyPr/>
          <a:lstStyle/>
          <a:p>
            <a:r>
              <a:rPr lang="it-IT" dirty="0"/>
              <a:t>Il problema del PaaS con il TCP/IP</a:t>
            </a:r>
          </a:p>
        </p:txBody>
      </p:sp>
      <p:sp>
        <p:nvSpPr>
          <p:cNvPr id="4" name="Content Placeholder 3">
            <a:extLst>
              <a:ext uri="{FF2B5EF4-FFF2-40B4-BE49-F238E27FC236}">
                <a16:creationId xmlns:a16="http://schemas.microsoft.com/office/drawing/2014/main" id="{015CEB40-A527-56A7-D6CE-F391099E2A75}"/>
              </a:ext>
            </a:extLst>
          </p:cNvPr>
          <p:cNvSpPr>
            <a:spLocks noGrp="1"/>
          </p:cNvSpPr>
          <p:nvPr>
            <p:ph idx="1"/>
          </p:nvPr>
        </p:nvSpPr>
        <p:spPr/>
        <p:txBody>
          <a:bodyPr/>
          <a:lstStyle/>
          <a:p>
            <a:r>
              <a:rPr lang="it-IT" dirty="0"/>
              <a:t>Una VM, ma anche AKS, lavorano a livello 4, quindi a livello di indirizzo IP</a:t>
            </a:r>
          </a:p>
          <a:p>
            <a:r>
              <a:rPr lang="it-IT" dirty="0"/>
              <a:t>Ma un servizio PaaS lavora a livello 7, quindi spesso con protocollo http.</a:t>
            </a:r>
          </a:p>
          <a:p>
            <a:r>
              <a:rPr lang="it-IT" dirty="0"/>
              <a:t>Essendo gli indirizzi PaaS prima di tutto pubblici (e quindi «scarsi») bisogna risparmiare</a:t>
            </a:r>
          </a:p>
          <a:p>
            <a:r>
              <a:rPr lang="it-IT" dirty="0"/>
              <a:t>A questo livello si lavora in Virtual Hosting (ovvero nella request verso l’ip devi metterci anche l’FQDN per discriminare l’endpoint specifico rispetto al probabile indirizzo IP comune)</a:t>
            </a:r>
          </a:p>
        </p:txBody>
      </p:sp>
    </p:spTree>
    <p:extLst>
      <p:ext uri="{BB962C8B-B14F-4D97-AF65-F5344CB8AC3E}">
        <p14:creationId xmlns:p14="http://schemas.microsoft.com/office/powerpoint/2010/main" val="54263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F479B-14DD-3F24-AC5B-E97B30832186}"/>
              </a:ext>
            </a:extLst>
          </p:cNvPr>
          <p:cNvSpPr>
            <a:spLocks noGrp="1"/>
          </p:cNvSpPr>
          <p:nvPr>
            <p:ph type="title"/>
          </p:nvPr>
        </p:nvSpPr>
        <p:spPr/>
        <p:txBody>
          <a:bodyPr/>
          <a:lstStyle/>
          <a:p>
            <a:r>
              <a:rPr lang="it-IT" dirty="0"/>
              <a:t>Il PaaS e il private networking</a:t>
            </a:r>
          </a:p>
        </p:txBody>
      </p:sp>
      <p:sp>
        <p:nvSpPr>
          <p:cNvPr id="3" name="Content Placeholder 2">
            <a:extLst>
              <a:ext uri="{FF2B5EF4-FFF2-40B4-BE49-F238E27FC236}">
                <a16:creationId xmlns:a16="http://schemas.microsoft.com/office/drawing/2014/main" id="{D7B96B03-3FD8-3DB8-3118-E7B379949236}"/>
              </a:ext>
            </a:extLst>
          </p:cNvPr>
          <p:cNvSpPr>
            <a:spLocks noGrp="1"/>
          </p:cNvSpPr>
          <p:nvPr>
            <p:ph idx="1"/>
          </p:nvPr>
        </p:nvSpPr>
        <p:spPr/>
        <p:txBody>
          <a:bodyPr/>
          <a:lstStyle/>
          <a:p>
            <a:r>
              <a:rPr lang="it-IT" dirty="0"/>
              <a:t>Di base un servizio PaaS è pubblico (accessibile da Internet) e questo lo rende insicuro (?!?!?!? In realtà gli insicuri sono i pigri che perdono le credenziali in giro eh?)</a:t>
            </a:r>
          </a:p>
          <a:p>
            <a:r>
              <a:rPr lang="it-IT" dirty="0"/>
              <a:t>Posso filtrare l’accesso al servizio vincolando il traffico che provenda da una VNET, ma accedo sempre all’indirizzo pubblico</a:t>
            </a:r>
          </a:p>
          <a:p>
            <a:r>
              <a:rPr lang="it-IT" dirty="0"/>
              <a:t>Se voglio che il servizio sia accessibile attraverso un IP privato allora devo usare i private endpoints</a:t>
            </a:r>
          </a:p>
        </p:txBody>
      </p:sp>
    </p:spTree>
    <p:extLst>
      <p:ext uri="{BB962C8B-B14F-4D97-AF65-F5344CB8AC3E}">
        <p14:creationId xmlns:p14="http://schemas.microsoft.com/office/powerpoint/2010/main" val="336185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AA647-CD64-E913-6DD7-9DCC2F5CBA75}"/>
              </a:ext>
            </a:extLst>
          </p:cNvPr>
          <p:cNvSpPr>
            <a:spLocks noGrp="1"/>
          </p:cNvSpPr>
          <p:nvPr>
            <p:ph type="title"/>
          </p:nvPr>
        </p:nvSpPr>
        <p:spPr/>
        <p:txBody>
          <a:bodyPr/>
          <a:lstStyle/>
          <a:p>
            <a:r>
              <a:rPr lang="it-IT" dirty="0"/>
              <a:t>Private Endpoints e Private Links</a:t>
            </a:r>
          </a:p>
        </p:txBody>
      </p:sp>
      <p:sp>
        <p:nvSpPr>
          <p:cNvPr id="3" name="Content Placeholder 2">
            <a:extLst>
              <a:ext uri="{FF2B5EF4-FFF2-40B4-BE49-F238E27FC236}">
                <a16:creationId xmlns:a16="http://schemas.microsoft.com/office/drawing/2014/main" id="{969E08F4-A8DD-4A94-8D68-FC9E306FFE15}"/>
              </a:ext>
            </a:extLst>
          </p:cNvPr>
          <p:cNvSpPr>
            <a:spLocks noGrp="1"/>
          </p:cNvSpPr>
          <p:nvPr>
            <p:ph idx="1"/>
          </p:nvPr>
        </p:nvSpPr>
        <p:spPr/>
        <p:txBody>
          <a:bodyPr>
            <a:normAutofit fontScale="62500" lnSpcReduction="20000"/>
          </a:bodyPr>
          <a:lstStyle/>
          <a:p>
            <a:r>
              <a:rPr lang="it-IT" dirty="0"/>
              <a:t>Un Private Link è la porta di accesso di un servizio PaaS in VNET. Ogni istanza di servizio PaaS espone un Private Link in termini di FQDN oltre all’FQDN pubblico</a:t>
            </a:r>
          </a:p>
          <a:p>
            <a:r>
              <a:rPr lang="it-IT" dirty="0"/>
              <a:t>Una Private Endpoint è la proiezione del private Link all’interno di una VNET</a:t>
            </a:r>
          </a:p>
          <a:p>
            <a:r>
              <a:rPr lang="it-IT" dirty="0"/>
              <a:t>Ergo:</a:t>
            </a:r>
          </a:p>
          <a:p>
            <a:pPr lvl="1"/>
            <a:r>
              <a:rPr lang="it-IT" dirty="0"/>
              <a:t>Dato un private link...global...anche in altra region</a:t>
            </a:r>
          </a:p>
          <a:p>
            <a:pPr lvl="1"/>
            <a:r>
              <a:rPr lang="it-IT" dirty="0"/>
              <a:t>Un Private Endpoint è agganciato ad una specifica VNET, nella stessa region</a:t>
            </a:r>
          </a:p>
          <a:p>
            <a:pPr lvl="1"/>
            <a:r>
              <a:rPr lang="it-IT" dirty="0"/>
              <a:t>Su un’altra VNET, devo creare un altro Private Endpoint</a:t>
            </a:r>
          </a:p>
          <a:p>
            <a:r>
              <a:rPr lang="it-IT" dirty="0"/>
              <a:t>Tutto questo viene fatto tramite una network interface (quella delle VM) che viene creata per essere agganciata ad una VNET</a:t>
            </a:r>
          </a:p>
          <a:p>
            <a:r>
              <a:rPr lang="it-IT" dirty="0"/>
              <a:t>Viene automaticamente generato un DNS privato che permette ai servizi in cloud di accedere al private endpoint via FQDN...</a:t>
            </a:r>
          </a:p>
          <a:p>
            <a:r>
              <a:rPr lang="it-IT" dirty="0"/>
              <a:t>...e casca l’asino sul nome remoto on edge in VPN...di nuovo DNS Private Resolver...e paga Pantalone</a:t>
            </a:r>
          </a:p>
          <a:p>
            <a:r>
              <a:rPr lang="it-IT" dirty="0"/>
              <a:t>Tanto comunque pagava perche un Private Endpoint costa 8€/primi 100Gb/mese (fisso+variabile di traffico - </a:t>
            </a:r>
            <a:r>
              <a:rPr lang="it-IT" dirty="0">
                <a:hlinkClick r:id="rId2"/>
              </a:rPr>
              <a:t>https://azure.microsoft.com/en-us/pricing/details/private-link/</a:t>
            </a:r>
            <a:r>
              <a:rPr lang="it-IT" dirty="0"/>
              <a:t>) </a:t>
            </a:r>
          </a:p>
          <a:p>
            <a:r>
              <a:rPr lang="it-IT" dirty="0"/>
              <a:t>Attenzione che il Private Endpoint lavora a livello di service esposto (in uno storage blob e files sono due Private Endpoint separati)</a:t>
            </a:r>
          </a:p>
          <a:p>
            <a:pPr lvl="1"/>
            <a:r>
              <a:rPr lang="it-IT" dirty="0"/>
              <a:t>E il naming ringrazia da paura...in senso negativo</a:t>
            </a:r>
          </a:p>
          <a:p>
            <a:pPr lvl="1"/>
            <a:endParaRPr lang="it-IT" dirty="0"/>
          </a:p>
        </p:txBody>
      </p:sp>
    </p:spTree>
    <p:extLst>
      <p:ext uri="{BB962C8B-B14F-4D97-AF65-F5344CB8AC3E}">
        <p14:creationId xmlns:p14="http://schemas.microsoft.com/office/powerpoint/2010/main" val="143423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5BE0E-0929-830F-D72E-34932C3F4522}"/>
              </a:ext>
            </a:extLst>
          </p:cNvPr>
          <p:cNvSpPr>
            <a:spLocks noGrp="1"/>
          </p:cNvSpPr>
          <p:nvPr>
            <p:ph type="title"/>
          </p:nvPr>
        </p:nvSpPr>
        <p:spPr/>
        <p:txBody>
          <a:bodyPr/>
          <a:lstStyle/>
          <a:p>
            <a:r>
              <a:rPr lang="it-IT" dirty="0"/>
              <a:t>Quindi adesso proiettiamo Azure IoT Central</a:t>
            </a:r>
          </a:p>
        </p:txBody>
      </p:sp>
      <p:pic>
        <p:nvPicPr>
          <p:cNvPr id="7" name="Content Placeholder 6" descr="A screenshot of a computer&#10;&#10;Description automatically generated with medium confidence">
            <a:extLst>
              <a:ext uri="{FF2B5EF4-FFF2-40B4-BE49-F238E27FC236}">
                <a16:creationId xmlns:a16="http://schemas.microsoft.com/office/drawing/2014/main" id="{45239664-B013-40AD-FEAA-E3C46E149D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2260" y="1346200"/>
            <a:ext cx="10554717" cy="5375275"/>
          </a:xfrm>
          <a:prstGeom prst="rect">
            <a:avLst/>
          </a:prstGeom>
        </p:spPr>
      </p:pic>
    </p:spTree>
    <p:extLst>
      <p:ext uri="{BB962C8B-B14F-4D97-AF65-F5344CB8AC3E}">
        <p14:creationId xmlns:p14="http://schemas.microsoft.com/office/powerpoint/2010/main" val="3173611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5BE0E-0929-830F-D72E-34932C3F4522}"/>
              </a:ext>
            </a:extLst>
          </p:cNvPr>
          <p:cNvSpPr>
            <a:spLocks noGrp="1"/>
          </p:cNvSpPr>
          <p:nvPr>
            <p:ph type="title"/>
          </p:nvPr>
        </p:nvSpPr>
        <p:spPr/>
        <p:txBody>
          <a:bodyPr/>
          <a:lstStyle/>
          <a:p>
            <a:r>
              <a:rPr lang="it-IT" dirty="0"/>
              <a:t>Quindi adesso proiettiamo Azure Storage</a:t>
            </a:r>
          </a:p>
        </p:txBody>
      </p:sp>
      <p:pic>
        <p:nvPicPr>
          <p:cNvPr id="6" name="Content Placeholder 5" descr="A picture containing text, software, screenshot&#10;&#10;Description automatically generated">
            <a:extLst>
              <a:ext uri="{FF2B5EF4-FFF2-40B4-BE49-F238E27FC236}">
                <a16:creationId xmlns:a16="http://schemas.microsoft.com/office/drawing/2014/main" id="{F545264D-34AD-DE37-7F89-3A928C5261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438" y="2374062"/>
            <a:ext cx="11028362" cy="3319550"/>
          </a:xfrm>
        </p:spPr>
      </p:pic>
    </p:spTree>
    <p:extLst>
      <p:ext uri="{BB962C8B-B14F-4D97-AF65-F5344CB8AC3E}">
        <p14:creationId xmlns:p14="http://schemas.microsoft.com/office/powerpoint/2010/main" val="3655788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63EA8-5BD6-B426-C65D-E93488716FE8}"/>
              </a:ext>
            </a:extLst>
          </p:cNvPr>
          <p:cNvSpPr>
            <a:spLocks noGrp="1"/>
          </p:cNvSpPr>
          <p:nvPr>
            <p:ph type="title"/>
          </p:nvPr>
        </p:nvSpPr>
        <p:spPr/>
        <p:txBody>
          <a:bodyPr/>
          <a:lstStyle/>
          <a:p>
            <a:r>
              <a:rPr lang="it-IT" dirty="0"/>
              <a:t>E voi penserete...</a:t>
            </a:r>
          </a:p>
        </p:txBody>
      </p:sp>
      <p:sp>
        <p:nvSpPr>
          <p:cNvPr id="3" name="Content Placeholder 2">
            <a:extLst>
              <a:ext uri="{FF2B5EF4-FFF2-40B4-BE49-F238E27FC236}">
                <a16:creationId xmlns:a16="http://schemas.microsoft.com/office/drawing/2014/main" id="{F5ED6291-7A4A-EABB-27B4-1C3172C982D2}"/>
              </a:ext>
            </a:extLst>
          </p:cNvPr>
          <p:cNvSpPr>
            <a:spLocks noGrp="1"/>
          </p:cNvSpPr>
          <p:nvPr>
            <p:ph idx="1"/>
          </p:nvPr>
        </p:nvSpPr>
        <p:spPr/>
        <p:txBody>
          <a:bodyPr/>
          <a:lstStyle/>
          <a:p>
            <a:r>
              <a:rPr lang="it-IT" dirty="0"/>
              <a:t>Vnet Peering? Private Endpoint e Private Links?</a:t>
            </a:r>
          </a:p>
          <a:p>
            <a:pPr lvl="1"/>
            <a:r>
              <a:rPr lang="it-IT" dirty="0"/>
              <a:t>Tutti meccanismi costruiti sostanzialmente su VPN Gateway...</a:t>
            </a:r>
          </a:p>
          <a:p>
            <a:r>
              <a:rPr lang="it-IT" dirty="0"/>
              <a:t>Ma ci stai dicendo che gli ip pubblici dei servizi PaaS sono insicuri?</a:t>
            </a:r>
          </a:p>
          <a:p>
            <a:pPr lvl="1"/>
            <a:r>
              <a:rPr lang="it-IT" dirty="0"/>
              <a:t>Io no</a:t>
            </a:r>
          </a:p>
          <a:p>
            <a:pPr lvl="1"/>
            <a:r>
              <a:rPr lang="it-IT" dirty="0"/>
              <a:t>Un IT Manager sì</a:t>
            </a:r>
          </a:p>
        </p:txBody>
      </p:sp>
    </p:spTree>
    <p:extLst>
      <p:ext uri="{BB962C8B-B14F-4D97-AF65-F5344CB8AC3E}">
        <p14:creationId xmlns:p14="http://schemas.microsoft.com/office/powerpoint/2010/main" val="321288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49173F-1975-47A7-B592-458759073468}"/>
              </a:ext>
            </a:extLst>
          </p:cNvPr>
          <p:cNvSpPr>
            <a:spLocks noGrp="1"/>
          </p:cNvSpPr>
          <p:nvPr>
            <p:ph type="body" sz="quarter" idx="13"/>
          </p:nvPr>
        </p:nvSpPr>
        <p:spPr/>
        <p:txBody>
          <a:bodyPr>
            <a:normAutofit lnSpcReduction="10000"/>
          </a:bodyPr>
          <a:lstStyle/>
          <a:p>
            <a:r>
              <a:rPr lang="en-US" dirty="0"/>
              <a:t>DEMO</a:t>
            </a:r>
          </a:p>
        </p:txBody>
      </p:sp>
    </p:spTree>
    <p:extLst>
      <p:ext uri="{BB962C8B-B14F-4D97-AF65-F5344CB8AC3E}">
        <p14:creationId xmlns:p14="http://schemas.microsoft.com/office/powerpoint/2010/main" val="602186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A5427C2-E97B-C3DB-01B9-28D77C60351B}"/>
              </a:ext>
            </a:extLst>
          </p:cNvPr>
          <p:cNvSpPr>
            <a:spLocks noGrp="1"/>
          </p:cNvSpPr>
          <p:nvPr>
            <p:ph type="title"/>
          </p:nvPr>
        </p:nvSpPr>
        <p:spPr/>
        <p:txBody>
          <a:bodyPr/>
          <a:lstStyle/>
          <a:p>
            <a:r>
              <a:rPr lang="it-IT" dirty="0"/>
              <a:t>Who am I</a:t>
            </a:r>
          </a:p>
        </p:txBody>
      </p:sp>
      <p:sp>
        <p:nvSpPr>
          <p:cNvPr id="5" name="Text Placeholder 4">
            <a:extLst>
              <a:ext uri="{FF2B5EF4-FFF2-40B4-BE49-F238E27FC236}">
                <a16:creationId xmlns:a16="http://schemas.microsoft.com/office/drawing/2014/main" id="{7ED6B36B-3ED8-4A3E-B589-4293362FE879}"/>
              </a:ext>
            </a:extLst>
          </p:cNvPr>
          <p:cNvSpPr>
            <a:spLocks noGrp="1"/>
          </p:cNvSpPr>
          <p:nvPr>
            <p:ph type="body" sz="quarter" idx="10"/>
          </p:nvPr>
        </p:nvSpPr>
        <p:spPr/>
        <p:txBody>
          <a:bodyPr>
            <a:normAutofit fontScale="92500" lnSpcReduction="10000"/>
          </a:bodyPr>
          <a:lstStyle/>
          <a:p>
            <a:r>
              <a:rPr lang="en-US" dirty="0" err="1"/>
              <a:t>marco_parenzan</a:t>
            </a:r>
            <a:endParaRPr lang="en-US" dirty="0"/>
          </a:p>
        </p:txBody>
      </p:sp>
      <p:sp>
        <p:nvSpPr>
          <p:cNvPr id="6" name="Text Placeholder 5">
            <a:extLst>
              <a:ext uri="{FF2B5EF4-FFF2-40B4-BE49-F238E27FC236}">
                <a16:creationId xmlns:a16="http://schemas.microsoft.com/office/drawing/2014/main" id="{E0703B2D-75C4-479F-B27D-9C4CD585963E}"/>
              </a:ext>
            </a:extLst>
          </p:cNvPr>
          <p:cNvSpPr>
            <a:spLocks noGrp="1"/>
          </p:cNvSpPr>
          <p:nvPr>
            <p:ph type="body" sz="quarter" idx="11"/>
          </p:nvPr>
        </p:nvSpPr>
        <p:spPr/>
        <p:txBody>
          <a:bodyPr>
            <a:normAutofit fontScale="92500" lnSpcReduction="10000"/>
          </a:bodyPr>
          <a:lstStyle/>
          <a:p>
            <a:r>
              <a:rPr lang="en-US" dirty="0" err="1"/>
              <a:t>marcoparenzan</a:t>
            </a:r>
            <a:endParaRPr lang="en-US" dirty="0"/>
          </a:p>
        </p:txBody>
      </p:sp>
      <p:sp>
        <p:nvSpPr>
          <p:cNvPr id="7" name="Text Placeholder 6">
            <a:extLst>
              <a:ext uri="{FF2B5EF4-FFF2-40B4-BE49-F238E27FC236}">
                <a16:creationId xmlns:a16="http://schemas.microsoft.com/office/drawing/2014/main" id="{39521558-D274-44A1-9005-7C91C05F90B5}"/>
              </a:ext>
            </a:extLst>
          </p:cNvPr>
          <p:cNvSpPr>
            <a:spLocks noGrp="1"/>
          </p:cNvSpPr>
          <p:nvPr>
            <p:ph type="body" sz="quarter" idx="12"/>
          </p:nvPr>
        </p:nvSpPr>
        <p:spPr/>
        <p:txBody>
          <a:bodyPr>
            <a:normAutofit fontScale="92500" lnSpcReduction="10000"/>
          </a:bodyPr>
          <a:lstStyle/>
          <a:p>
            <a:r>
              <a:rPr lang="en-US" dirty="0" err="1"/>
              <a:t>marcoparenzan</a:t>
            </a:r>
            <a:endParaRPr lang="en-US" dirty="0"/>
          </a:p>
        </p:txBody>
      </p:sp>
      <p:sp>
        <p:nvSpPr>
          <p:cNvPr id="8" name="Text Placeholder 7">
            <a:extLst>
              <a:ext uri="{FF2B5EF4-FFF2-40B4-BE49-F238E27FC236}">
                <a16:creationId xmlns:a16="http://schemas.microsoft.com/office/drawing/2014/main" id="{56302D06-8D79-4F3C-B332-A350A00474AA}"/>
              </a:ext>
            </a:extLst>
          </p:cNvPr>
          <p:cNvSpPr>
            <a:spLocks noGrp="1"/>
          </p:cNvSpPr>
          <p:nvPr>
            <p:ph type="body" sz="quarter" idx="13"/>
          </p:nvPr>
        </p:nvSpPr>
        <p:spPr/>
        <p:txBody>
          <a:bodyPr/>
          <a:lstStyle/>
          <a:p>
            <a:r>
              <a:rPr lang="en-US" dirty="0"/>
              <a:t>MARCO PARENZAN</a:t>
            </a:r>
          </a:p>
        </p:txBody>
      </p:sp>
      <p:sp>
        <p:nvSpPr>
          <p:cNvPr id="19" name="Text Placeholder 18">
            <a:extLst>
              <a:ext uri="{FF2B5EF4-FFF2-40B4-BE49-F238E27FC236}">
                <a16:creationId xmlns:a16="http://schemas.microsoft.com/office/drawing/2014/main" id="{7775AA94-DD6E-8C42-7DA9-238CC1C3622E}"/>
              </a:ext>
            </a:extLst>
          </p:cNvPr>
          <p:cNvSpPr>
            <a:spLocks noGrp="1"/>
          </p:cNvSpPr>
          <p:nvPr>
            <p:ph type="body" sz="quarter" idx="14"/>
          </p:nvPr>
        </p:nvSpPr>
        <p:spPr>
          <a:xfrm>
            <a:off x="6298646" y="6053934"/>
            <a:ext cx="5365270" cy="804066"/>
          </a:xfrm>
        </p:spPr>
        <p:txBody>
          <a:bodyPr>
            <a:normAutofit fontScale="92500" lnSpcReduction="10000"/>
          </a:bodyPr>
          <a:lstStyle/>
          <a:p>
            <a:r>
              <a:rPr lang="it-IT" dirty="0"/>
              <a:t>marcoparenzan</a:t>
            </a:r>
            <a:br>
              <a:rPr lang="it-IT" dirty="0"/>
            </a:br>
            <a:r>
              <a:rPr lang="it-IT" dirty="0"/>
              <a:t>(no more marco-parenzan)</a:t>
            </a:r>
          </a:p>
        </p:txBody>
      </p:sp>
      <p:pic>
        <p:nvPicPr>
          <p:cNvPr id="2" name="Picture 18" descr="5 profili “Marco Parenzan” | LinkedIn">
            <a:extLst>
              <a:ext uri="{FF2B5EF4-FFF2-40B4-BE49-F238E27FC236}">
                <a16:creationId xmlns:a16="http://schemas.microsoft.com/office/drawing/2014/main" id="{811121D3-9659-E5B1-3B9B-C2A34D3682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41" r="4613" b="3341"/>
          <a:stretch/>
        </p:blipFill>
        <p:spPr>
          <a:xfrm>
            <a:off x="857250" y="2540736"/>
            <a:ext cx="2670175" cy="2612289"/>
          </a:xfrm>
          <a:prstGeom prst="rect">
            <a:avLst/>
          </a:prstGeom>
          <a:noFill/>
        </p:spPr>
      </p:pic>
      <p:pic>
        <p:nvPicPr>
          <p:cNvPr id="3" name="Picture 4" descr="Beppe Platania's blog">
            <a:extLst>
              <a:ext uri="{FF2B5EF4-FFF2-40B4-BE49-F238E27FC236}">
                <a16:creationId xmlns:a16="http://schemas.microsoft.com/office/drawing/2014/main" id="{CB65C605-345B-35A4-DB7E-E1B91B5EAB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7772" y="997238"/>
            <a:ext cx="1584901" cy="6357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1nn0va - Home | Facebook">
            <a:extLst>
              <a:ext uri="{FF2B5EF4-FFF2-40B4-BE49-F238E27FC236}">
                <a16:creationId xmlns:a16="http://schemas.microsoft.com/office/drawing/2014/main" id="{CDB21F24-FBE1-BBA8-B9C7-BAB012856B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18991" y="980905"/>
            <a:ext cx="1609691" cy="6520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DA63EE1-A7C8-6FA8-79F6-D7635B988A4D}"/>
              </a:ext>
            </a:extLst>
          </p:cNvPr>
          <p:cNvPicPr>
            <a:picLocks noChangeAspect="1"/>
          </p:cNvPicPr>
          <p:nvPr/>
        </p:nvPicPr>
        <p:blipFill>
          <a:blip r:embed="rId5"/>
          <a:stretch>
            <a:fillRect/>
          </a:stretch>
        </p:blipFill>
        <p:spPr>
          <a:xfrm>
            <a:off x="6835000" y="1036924"/>
            <a:ext cx="4458280" cy="572623"/>
          </a:xfrm>
          <a:prstGeom prst="rect">
            <a:avLst/>
          </a:prstGeom>
        </p:spPr>
      </p:pic>
      <p:pic>
        <p:nvPicPr>
          <p:cNvPr id="13" name="Graphic 12">
            <a:extLst>
              <a:ext uri="{FF2B5EF4-FFF2-40B4-BE49-F238E27FC236}">
                <a16:creationId xmlns:a16="http://schemas.microsoft.com/office/drawing/2014/main" id="{1001602A-4505-5C6F-EC49-070895C8DF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4831315">
            <a:off x="4325586" y="5857216"/>
            <a:ext cx="609600" cy="914400"/>
          </a:xfrm>
          <a:prstGeom prst="rect">
            <a:avLst/>
          </a:prstGeom>
        </p:spPr>
      </p:pic>
      <p:pic>
        <p:nvPicPr>
          <p:cNvPr id="4" name="Picture 3">
            <a:extLst>
              <a:ext uri="{FF2B5EF4-FFF2-40B4-BE49-F238E27FC236}">
                <a16:creationId xmlns:a16="http://schemas.microsoft.com/office/drawing/2014/main" id="{9C0FA11B-71FC-BC33-0857-6DF194782D6B}"/>
              </a:ext>
            </a:extLst>
          </p:cNvPr>
          <p:cNvPicPr>
            <a:picLocks noChangeAspect="1"/>
          </p:cNvPicPr>
          <p:nvPr/>
        </p:nvPicPr>
        <p:blipFill>
          <a:blip r:embed="rId8"/>
          <a:stretch>
            <a:fillRect/>
          </a:stretch>
        </p:blipFill>
        <p:spPr>
          <a:xfrm>
            <a:off x="283813" y="1062515"/>
            <a:ext cx="2437641" cy="476243"/>
          </a:xfrm>
          <a:prstGeom prst="rect">
            <a:avLst/>
          </a:prstGeom>
        </p:spPr>
      </p:pic>
    </p:spTree>
    <p:extLst>
      <p:ext uri="{BB962C8B-B14F-4D97-AF65-F5344CB8AC3E}">
        <p14:creationId xmlns:p14="http://schemas.microsoft.com/office/powerpoint/2010/main" val="777191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AD7696-4518-4706-8338-7F16A9E1D481}"/>
              </a:ext>
            </a:extLst>
          </p:cNvPr>
          <p:cNvSpPr>
            <a:spLocks noGrp="1"/>
          </p:cNvSpPr>
          <p:nvPr>
            <p:ph type="body" sz="quarter" idx="13"/>
          </p:nvPr>
        </p:nvSpPr>
        <p:spPr/>
        <p:txBody>
          <a:bodyPr/>
          <a:lstStyle/>
          <a:p>
            <a:r>
              <a:rPr lang="en-US" dirty="0"/>
              <a:t>Bene, </a:t>
            </a:r>
            <a:r>
              <a:rPr lang="en-US" dirty="0" err="1"/>
              <a:t>nell’IoT</a:t>
            </a:r>
            <a:r>
              <a:rPr lang="en-US" dirty="0"/>
              <a:t> </a:t>
            </a:r>
            <a:r>
              <a:rPr lang="en-US" dirty="0" err="1"/>
              <a:t>dov’è</a:t>
            </a:r>
            <a:r>
              <a:rPr lang="en-US" dirty="0"/>
              <a:t> </a:t>
            </a:r>
            <a:r>
              <a:rPr lang="en-US" dirty="0" err="1"/>
              <a:t>l’edge</a:t>
            </a:r>
            <a:r>
              <a:rPr lang="en-US" dirty="0"/>
              <a:t>? Mica ci </a:t>
            </a:r>
            <a:r>
              <a:rPr lang="en-US" dirty="0" err="1"/>
              <a:t>fai</a:t>
            </a:r>
            <a:r>
              <a:rPr lang="en-US" dirty="0"/>
              <a:t> </a:t>
            </a:r>
            <a:r>
              <a:rPr lang="en-US" dirty="0" err="1"/>
              <a:t>una</a:t>
            </a:r>
            <a:r>
              <a:rPr lang="en-US" dirty="0"/>
              <a:t> </a:t>
            </a:r>
            <a:r>
              <a:rPr lang="en-US" dirty="0" err="1"/>
              <a:t>sessione</a:t>
            </a:r>
            <a:r>
              <a:rPr lang="en-US" dirty="0"/>
              <a:t> </a:t>
            </a:r>
            <a:r>
              <a:rPr lang="en-US" dirty="0" err="1"/>
              <a:t>su</a:t>
            </a:r>
            <a:r>
              <a:rPr lang="en-US" dirty="0"/>
              <a:t> IoT Edge?</a:t>
            </a:r>
          </a:p>
        </p:txBody>
      </p:sp>
    </p:spTree>
    <p:extLst>
      <p:ext uri="{BB962C8B-B14F-4D97-AF65-F5344CB8AC3E}">
        <p14:creationId xmlns:p14="http://schemas.microsoft.com/office/powerpoint/2010/main" val="1954551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09CC2A-2392-9888-0EC8-74B8052EA7F5}"/>
              </a:ext>
            </a:extLst>
          </p:cNvPr>
          <p:cNvSpPr>
            <a:spLocks noGrp="1"/>
          </p:cNvSpPr>
          <p:nvPr>
            <p:ph type="title"/>
          </p:nvPr>
        </p:nvSpPr>
        <p:spPr/>
        <p:txBody>
          <a:bodyPr/>
          <a:lstStyle/>
          <a:p>
            <a:r>
              <a:rPr lang="it-IT" dirty="0"/>
              <a:t>No IoT Edge...perchè?</a:t>
            </a:r>
          </a:p>
        </p:txBody>
      </p:sp>
      <p:sp>
        <p:nvSpPr>
          <p:cNvPr id="4" name="Content Placeholder 3">
            <a:extLst>
              <a:ext uri="{FF2B5EF4-FFF2-40B4-BE49-F238E27FC236}">
                <a16:creationId xmlns:a16="http://schemas.microsoft.com/office/drawing/2014/main" id="{3C15F971-585F-2A29-55CB-29EED7DD50DD}"/>
              </a:ext>
            </a:extLst>
          </p:cNvPr>
          <p:cNvSpPr>
            <a:spLocks noGrp="1"/>
          </p:cNvSpPr>
          <p:nvPr>
            <p:ph idx="1"/>
          </p:nvPr>
        </p:nvSpPr>
        <p:spPr/>
        <p:txBody>
          <a:bodyPr/>
          <a:lstStyle/>
          <a:p>
            <a:r>
              <a:rPr lang="it-IT" dirty="0"/>
              <a:t>Nel mondo del manifacturing comincia a stare stretto</a:t>
            </a:r>
          </a:p>
          <a:p>
            <a:r>
              <a:rPr lang="it-IT" dirty="0"/>
              <a:t>Industrial IoT non significa (sempre/solo) IoT Hub/IoT Central</a:t>
            </a:r>
          </a:p>
          <a:p>
            <a:r>
              <a:rPr lang="it-IT" dirty="0"/>
              <a:t>Però IL principio è fondamentale...quale?</a:t>
            </a:r>
          </a:p>
          <a:p>
            <a:r>
              <a:rPr lang="it-IT" dirty="0"/>
              <a:t>Poter controllare il deployment dal cloud</a:t>
            </a:r>
          </a:p>
          <a:p>
            <a:r>
              <a:rPr lang="it-IT" dirty="0"/>
              <a:t>Ma IoT Edge ha un modello tutto suo di interpretare la containerizzazione...scomodo in un mondo ibrido </a:t>
            </a:r>
          </a:p>
        </p:txBody>
      </p:sp>
    </p:spTree>
    <p:extLst>
      <p:ext uri="{BB962C8B-B14F-4D97-AF65-F5344CB8AC3E}">
        <p14:creationId xmlns:p14="http://schemas.microsoft.com/office/powerpoint/2010/main" val="332514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A56B8F-FE13-4253-8251-76861CABA67C}"/>
              </a:ext>
            </a:extLst>
          </p:cNvPr>
          <p:cNvSpPr>
            <a:spLocks noGrp="1"/>
          </p:cNvSpPr>
          <p:nvPr>
            <p:ph type="title"/>
          </p:nvPr>
        </p:nvSpPr>
        <p:spPr/>
        <p:txBody>
          <a:bodyPr/>
          <a:lstStyle/>
          <a:p>
            <a:r>
              <a:rPr lang="en-US"/>
              <a:t>Common cloud-native scenarios</a:t>
            </a:r>
          </a:p>
        </p:txBody>
      </p:sp>
      <p:grpSp>
        <p:nvGrpSpPr>
          <p:cNvPr id="117" name="Group 116">
            <a:extLst>
              <a:ext uri="{FF2B5EF4-FFF2-40B4-BE49-F238E27FC236}">
                <a16:creationId xmlns:a16="http://schemas.microsoft.com/office/drawing/2014/main" id="{46405550-AACC-0CE9-6273-24BC2D37D109}"/>
              </a:ext>
              <a:ext uri="{C183D7F6-B498-43B3-948B-1728B52AA6E4}">
                <adec:decorative xmlns:adec="http://schemas.microsoft.com/office/drawing/2017/decorative" val="1"/>
              </a:ext>
            </a:extLst>
          </p:cNvPr>
          <p:cNvGrpSpPr/>
          <p:nvPr/>
        </p:nvGrpSpPr>
        <p:grpSpPr>
          <a:xfrm>
            <a:off x="3182474" y="1977623"/>
            <a:ext cx="770915" cy="1000414"/>
            <a:chOff x="1571688" y="2604984"/>
            <a:chExt cx="770915" cy="1000414"/>
          </a:xfrm>
        </p:grpSpPr>
        <p:sp>
          <p:nvSpPr>
            <p:cNvPr id="118" name="Freeform: Shape 117">
              <a:extLst>
                <a:ext uri="{FF2B5EF4-FFF2-40B4-BE49-F238E27FC236}">
                  <a16:creationId xmlns:a16="http://schemas.microsoft.com/office/drawing/2014/main" id="{C88DB21A-6AF9-C9DD-FBFE-CE2EE52ABEB2}"/>
                </a:ext>
                <a:ext uri="{C183D7F6-B498-43B3-948B-1728B52AA6E4}">
                  <adec:decorative xmlns:adec="http://schemas.microsoft.com/office/drawing/2017/decorative" val="1"/>
                </a:ext>
              </a:extLst>
            </p:cNvPr>
            <p:cNvSpPr/>
            <p:nvPr/>
          </p:nvSpPr>
          <p:spPr>
            <a:xfrm>
              <a:off x="2148551" y="2605310"/>
              <a:ext cx="194052" cy="260296"/>
            </a:xfrm>
            <a:custGeom>
              <a:avLst/>
              <a:gdLst>
                <a:gd name="connsiteX0" fmla="*/ 23362 w 243927"/>
                <a:gd name="connsiteY0" fmla="*/ 199554 h 327197"/>
                <a:gd name="connsiteX1" fmla="*/ 211805 w 243927"/>
                <a:gd name="connsiteY1" fmla="*/ 199554 h 327197"/>
                <a:gd name="connsiteX2" fmla="*/ 211805 w 243927"/>
                <a:gd name="connsiteY2" fmla="*/ 80817 h 327197"/>
                <a:gd name="connsiteX3" fmla="*/ 243927 w 243927"/>
                <a:gd name="connsiteY3" fmla="*/ 40883 h 327197"/>
                <a:gd name="connsiteX4" fmla="*/ 203044 w 243927"/>
                <a:gd name="connsiteY4" fmla="*/ 0 h 327197"/>
                <a:gd name="connsiteX5" fmla="*/ 162161 w 243927"/>
                <a:gd name="connsiteY5" fmla="*/ 40883 h 327197"/>
                <a:gd name="connsiteX6" fmla="*/ 188443 w 243927"/>
                <a:gd name="connsiteY6" fmla="*/ 79065 h 327197"/>
                <a:gd name="connsiteX7" fmla="*/ 188443 w 243927"/>
                <a:gd name="connsiteY7" fmla="*/ 176192 h 327197"/>
                <a:gd name="connsiteX8" fmla="*/ 0 w 243927"/>
                <a:gd name="connsiteY8" fmla="*/ 176192 h 327197"/>
                <a:gd name="connsiteX9" fmla="*/ 0 w 243927"/>
                <a:gd name="connsiteY9" fmla="*/ 327198 h 327197"/>
                <a:gd name="connsiteX10" fmla="*/ 23362 w 243927"/>
                <a:gd name="connsiteY10" fmla="*/ 327198 h 327197"/>
                <a:gd name="connsiteX11" fmla="*/ 23362 w 243927"/>
                <a:gd name="connsiteY11" fmla="*/ 199554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3362" y="199554"/>
                  </a:moveTo>
                  <a:lnTo>
                    <a:pt x="211805" y="199554"/>
                  </a:lnTo>
                  <a:lnTo>
                    <a:pt x="211805" y="80817"/>
                  </a:lnTo>
                  <a:cubicBezTo>
                    <a:pt x="230173" y="76802"/>
                    <a:pt x="243927" y="60449"/>
                    <a:pt x="243927" y="40883"/>
                  </a:cubicBezTo>
                  <a:cubicBezTo>
                    <a:pt x="243927" y="18310"/>
                    <a:pt x="225617" y="0"/>
                    <a:pt x="203044" y="0"/>
                  </a:cubicBezTo>
                  <a:cubicBezTo>
                    <a:pt x="180470" y="0"/>
                    <a:pt x="162161" y="18310"/>
                    <a:pt x="162161" y="40883"/>
                  </a:cubicBezTo>
                  <a:cubicBezTo>
                    <a:pt x="162161" y="58317"/>
                    <a:pt x="173082" y="73196"/>
                    <a:pt x="188443" y="79065"/>
                  </a:cubicBezTo>
                  <a:lnTo>
                    <a:pt x="188443" y="176192"/>
                  </a:lnTo>
                  <a:lnTo>
                    <a:pt x="0" y="176192"/>
                  </a:lnTo>
                  <a:lnTo>
                    <a:pt x="0" y="327198"/>
                  </a:lnTo>
                  <a:lnTo>
                    <a:pt x="23362" y="327198"/>
                  </a:lnTo>
                  <a:lnTo>
                    <a:pt x="23362" y="199554"/>
                  </a:ln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19" name="App">
              <a:extLst>
                <a:ext uri="{FF2B5EF4-FFF2-40B4-BE49-F238E27FC236}">
                  <a16:creationId xmlns:a16="http://schemas.microsoft.com/office/drawing/2014/main" id="{1D378135-4B13-7CA6-EFC4-DBDD4DF7D5E1}"/>
                </a:ext>
                <a:ext uri="{C183D7F6-B498-43B3-948B-1728B52AA6E4}">
                  <adec:decorative xmlns:adec="http://schemas.microsoft.com/office/drawing/2017/decorative" val="1"/>
                </a:ext>
              </a:extLst>
            </p:cNvPr>
            <p:cNvSpPr/>
            <p:nvPr/>
          </p:nvSpPr>
          <p:spPr>
            <a:xfrm>
              <a:off x="1617068" y="2605310"/>
              <a:ext cx="194052" cy="260296"/>
            </a:xfrm>
            <a:custGeom>
              <a:avLst/>
              <a:gdLst>
                <a:gd name="connsiteX0" fmla="*/ 220565 w 243927"/>
                <a:gd name="connsiteY0" fmla="*/ 199554 h 327197"/>
                <a:gd name="connsiteX1" fmla="*/ 32123 w 243927"/>
                <a:gd name="connsiteY1" fmla="*/ 199554 h 327197"/>
                <a:gd name="connsiteX2" fmla="*/ 32123 w 243927"/>
                <a:gd name="connsiteY2" fmla="*/ 80817 h 327197"/>
                <a:gd name="connsiteX3" fmla="*/ 0 w 243927"/>
                <a:gd name="connsiteY3" fmla="*/ 40883 h 327197"/>
                <a:gd name="connsiteX4" fmla="*/ 40883 w 243927"/>
                <a:gd name="connsiteY4" fmla="*/ 0 h 327197"/>
                <a:gd name="connsiteX5" fmla="*/ 81767 w 243927"/>
                <a:gd name="connsiteY5" fmla="*/ 40883 h 327197"/>
                <a:gd name="connsiteX6" fmla="*/ 55484 w 243927"/>
                <a:gd name="connsiteY6" fmla="*/ 79065 h 327197"/>
                <a:gd name="connsiteX7" fmla="*/ 55484 w 243927"/>
                <a:gd name="connsiteY7" fmla="*/ 176192 h 327197"/>
                <a:gd name="connsiteX8" fmla="*/ 243927 w 243927"/>
                <a:gd name="connsiteY8" fmla="*/ 176192 h 327197"/>
                <a:gd name="connsiteX9" fmla="*/ 243927 w 243927"/>
                <a:gd name="connsiteY9" fmla="*/ 327198 h 327197"/>
                <a:gd name="connsiteX10" fmla="*/ 220565 w 243927"/>
                <a:gd name="connsiteY10" fmla="*/ 327198 h 327197"/>
                <a:gd name="connsiteX11" fmla="*/ 220565 w 243927"/>
                <a:gd name="connsiteY11" fmla="*/ 199554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20565" y="199554"/>
                  </a:moveTo>
                  <a:lnTo>
                    <a:pt x="32123" y="199554"/>
                  </a:lnTo>
                  <a:lnTo>
                    <a:pt x="32123" y="80817"/>
                  </a:lnTo>
                  <a:cubicBezTo>
                    <a:pt x="13754" y="76802"/>
                    <a:pt x="0" y="60449"/>
                    <a:pt x="0" y="40883"/>
                  </a:cubicBezTo>
                  <a:cubicBezTo>
                    <a:pt x="0" y="18310"/>
                    <a:pt x="18310" y="0"/>
                    <a:pt x="40883" y="0"/>
                  </a:cubicBezTo>
                  <a:cubicBezTo>
                    <a:pt x="63457" y="0"/>
                    <a:pt x="81767" y="18310"/>
                    <a:pt x="81767" y="40883"/>
                  </a:cubicBezTo>
                  <a:cubicBezTo>
                    <a:pt x="81767" y="58317"/>
                    <a:pt x="70845" y="73196"/>
                    <a:pt x="55484" y="79065"/>
                  </a:cubicBezTo>
                  <a:lnTo>
                    <a:pt x="55484" y="176192"/>
                  </a:lnTo>
                  <a:lnTo>
                    <a:pt x="243927" y="176192"/>
                  </a:lnTo>
                  <a:lnTo>
                    <a:pt x="243927" y="327198"/>
                  </a:lnTo>
                  <a:lnTo>
                    <a:pt x="220565" y="327198"/>
                  </a:lnTo>
                  <a:lnTo>
                    <a:pt x="220565" y="199554"/>
                  </a:ln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0" name="Freeform: Shape 119">
              <a:extLst>
                <a:ext uri="{FF2B5EF4-FFF2-40B4-BE49-F238E27FC236}">
                  <a16:creationId xmlns:a16="http://schemas.microsoft.com/office/drawing/2014/main" id="{02EFB4F5-8F39-99DB-0D2E-5F0590CCB859}"/>
                </a:ext>
                <a:ext uri="{C183D7F6-B498-43B3-948B-1728B52AA6E4}">
                  <adec:decorative xmlns:adec="http://schemas.microsoft.com/office/drawing/2017/decorative" val="1"/>
                </a:ext>
              </a:extLst>
            </p:cNvPr>
            <p:cNvSpPr/>
            <p:nvPr/>
          </p:nvSpPr>
          <p:spPr>
            <a:xfrm>
              <a:off x="1947311" y="2604984"/>
              <a:ext cx="65048" cy="259030"/>
            </a:xfrm>
            <a:custGeom>
              <a:avLst/>
              <a:gdLst>
                <a:gd name="connsiteX0" fmla="*/ 29202 w 81766"/>
                <a:gd name="connsiteY0" fmla="*/ 80058 h 325605"/>
                <a:gd name="connsiteX1" fmla="*/ 29202 w 81766"/>
                <a:gd name="connsiteY1" fmla="*/ 325606 h 325605"/>
                <a:gd name="connsiteX2" fmla="*/ 52564 w 81766"/>
                <a:gd name="connsiteY2" fmla="*/ 325606 h 325605"/>
                <a:gd name="connsiteX3" fmla="*/ 52564 w 81766"/>
                <a:gd name="connsiteY3" fmla="*/ 80058 h 325605"/>
                <a:gd name="connsiteX4" fmla="*/ 81767 w 81766"/>
                <a:gd name="connsiteY4" fmla="*/ 40883 h 325605"/>
                <a:gd name="connsiteX5" fmla="*/ 40883 w 81766"/>
                <a:gd name="connsiteY5" fmla="*/ 0 h 325605"/>
                <a:gd name="connsiteX6" fmla="*/ 0 w 81766"/>
                <a:gd name="connsiteY6" fmla="*/ 40883 h 325605"/>
                <a:gd name="connsiteX7" fmla="*/ 29202 w 81766"/>
                <a:gd name="connsiteY7" fmla="*/ 80058 h 3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66" h="325605">
                  <a:moveTo>
                    <a:pt x="29202" y="80058"/>
                  </a:moveTo>
                  <a:lnTo>
                    <a:pt x="29202" y="325606"/>
                  </a:lnTo>
                  <a:lnTo>
                    <a:pt x="52564" y="325606"/>
                  </a:lnTo>
                  <a:lnTo>
                    <a:pt x="52564" y="80058"/>
                  </a:lnTo>
                  <a:cubicBezTo>
                    <a:pt x="69443" y="75035"/>
                    <a:pt x="81767" y="59398"/>
                    <a:pt x="81767" y="40883"/>
                  </a:cubicBezTo>
                  <a:cubicBezTo>
                    <a:pt x="81767" y="18310"/>
                    <a:pt x="63457" y="0"/>
                    <a:pt x="40883" y="0"/>
                  </a:cubicBezTo>
                  <a:cubicBezTo>
                    <a:pt x="18310" y="0"/>
                    <a:pt x="0" y="18310"/>
                    <a:pt x="0" y="40883"/>
                  </a:cubicBezTo>
                  <a:cubicBezTo>
                    <a:pt x="0" y="59398"/>
                    <a:pt x="12323" y="75035"/>
                    <a:pt x="29202" y="80058"/>
                  </a:cubicBez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1" name="Freeform: Shape 120">
              <a:extLst>
                <a:ext uri="{FF2B5EF4-FFF2-40B4-BE49-F238E27FC236}">
                  <a16:creationId xmlns:a16="http://schemas.microsoft.com/office/drawing/2014/main" id="{D982F164-E872-EA83-D224-3F05011FC4AC}"/>
                </a:ext>
                <a:ext uri="{C183D7F6-B498-43B3-948B-1728B52AA6E4}">
                  <adec:decorative xmlns:adec="http://schemas.microsoft.com/office/drawing/2017/decorative" val="1"/>
                </a:ext>
              </a:extLst>
            </p:cNvPr>
            <p:cNvSpPr/>
            <p:nvPr/>
          </p:nvSpPr>
          <p:spPr>
            <a:xfrm>
              <a:off x="1571688" y="3345102"/>
              <a:ext cx="194052" cy="260296"/>
            </a:xfrm>
            <a:custGeom>
              <a:avLst/>
              <a:gdLst>
                <a:gd name="connsiteX0" fmla="*/ 220565 w 243927"/>
                <a:gd name="connsiteY0" fmla="*/ 127643 h 327197"/>
                <a:gd name="connsiteX1" fmla="*/ 32123 w 243927"/>
                <a:gd name="connsiteY1" fmla="*/ 127643 h 327197"/>
                <a:gd name="connsiteX2" fmla="*/ 32123 w 243927"/>
                <a:gd name="connsiteY2" fmla="*/ 246380 h 327197"/>
                <a:gd name="connsiteX3" fmla="*/ 0 w 243927"/>
                <a:gd name="connsiteY3" fmla="*/ 286314 h 327197"/>
                <a:gd name="connsiteX4" fmla="*/ 40883 w 243927"/>
                <a:gd name="connsiteY4" fmla="*/ 327198 h 327197"/>
                <a:gd name="connsiteX5" fmla="*/ 81767 w 243927"/>
                <a:gd name="connsiteY5" fmla="*/ 286314 h 327197"/>
                <a:gd name="connsiteX6" fmla="*/ 55484 w 243927"/>
                <a:gd name="connsiteY6" fmla="*/ 248132 h 327197"/>
                <a:gd name="connsiteX7" fmla="*/ 55484 w 243927"/>
                <a:gd name="connsiteY7" fmla="*/ 151005 h 327197"/>
                <a:gd name="connsiteX8" fmla="*/ 243927 w 243927"/>
                <a:gd name="connsiteY8" fmla="*/ 151005 h 327197"/>
                <a:gd name="connsiteX9" fmla="*/ 243927 w 243927"/>
                <a:gd name="connsiteY9" fmla="*/ 0 h 327197"/>
                <a:gd name="connsiteX10" fmla="*/ 220565 w 243927"/>
                <a:gd name="connsiteY10" fmla="*/ 0 h 327197"/>
                <a:gd name="connsiteX11" fmla="*/ 220565 w 243927"/>
                <a:gd name="connsiteY11" fmla="*/ 127643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20565" y="127643"/>
                  </a:moveTo>
                  <a:lnTo>
                    <a:pt x="32123" y="127643"/>
                  </a:lnTo>
                  <a:lnTo>
                    <a:pt x="32123" y="246380"/>
                  </a:lnTo>
                  <a:cubicBezTo>
                    <a:pt x="13754" y="250395"/>
                    <a:pt x="0" y="266749"/>
                    <a:pt x="0" y="286314"/>
                  </a:cubicBezTo>
                  <a:cubicBezTo>
                    <a:pt x="0" y="308888"/>
                    <a:pt x="18310" y="327198"/>
                    <a:pt x="40883" y="327198"/>
                  </a:cubicBezTo>
                  <a:cubicBezTo>
                    <a:pt x="63457" y="327198"/>
                    <a:pt x="81767" y="308888"/>
                    <a:pt x="81767" y="286314"/>
                  </a:cubicBezTo>
                  <a:cubicBezTo>
                    <a:pt x="81767" y="268881"/>
                    <a:pt x="70845" y="254002"/>
                    <a:pt x="55484" y="248132"/>
                  </a:cubicBezTo>
                  <a:lnTo>
                    <a:pt x="55484" y="151005"/>
                  </a:lnTo>
                  <a:lnTo>
                    <a:pt x="243927" y="151005"/>
                  </a:lnTo>
                  <a:lnTo>
                    <a:pt x="243927" y="0"/>
                  </a:lnTo>
                  <a:lnTo>
                    <a:pt x="220565" y="0"/>
                  </a:lnTo>
                  <a:lnTo>
                    <a:pt x="220565" y="127643"/>
                  </a:ln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2" name="Freeform: Shape 121">
              <a:extLst>
                <a:ext uri="{FF2B5EF4-FFF2-40B4-BE49-F238E27FC236}">
                  <a16:creationId xmlns:a16="http://schemas.microsoft.com/office/drawing/2014/main" id="{570E2DB7-7900-F326-7E1C-B09A339640DD}"/>
                </a:ext>
                <a:ext uri="{C183D7F6-B498-43B3-948B-1728B52AA6E4}">
                  <adec:decorative xmlns:adec="http://schemas.microsoft.com/office/drawing/2017/decorative" val="1"/>
                </a:ext>
              </a:extLst>
            </p:cNvPr>
            <p:cNvSpPr/>
            <p:nvPr/>
          </p:nvSpPr>
          <p:spPr>
            <a:xfrm>
              <a:off x="2103171" y="3345102"/>
              <a:ext cx="194052" cy="260296"/>
            </a:xfrm>
            <a:custGeom>
              <a:avLst/>
              <a:gdLst>
                <a:gd name="connsiteX0" fmla="*/ 23362 w 243927"/>
                <a:gd name="connsiteY0" fmla="*/ 127643 h 327197"/>
                <a:gd name="connsiteX1" fmla="*/ 211805 w 243927"/>
                <a:gd name="connsiteY1" fmla="*/ 127643 h 327197"/>
                <a:gd name="connsiteX2" fmla="*/ 211805 w 243927"/>
                <a:gd name="connsiteY2" fmla="*/ 246380 h 327197"/>
                <a:gd name="connsiteX3" fmla="*/ 243927 w 243927"/>
                <a:gd name="connsiteY3" fmla="*/ 286314 h 327197"/>
                <a:gd name="connsiteX4" fmla="*/ 203044 w 243927"/>
                <a:gd name="connsiteY4" fmla="*/ 327198 h 327197"/>
                <a:gd name="connsiteX5" fmla="*/ 162161 w 243927"/>
                <a:gd name="connsiteY5" fmla="*/ 286314 h 327197"/>
                <a:gd name="connsiteX6" fmla="*/ 188443 w 243927"/>
                <a:gd name="connsiteY6" fmla="*/ 248132 h 327197"/>
                <a:gd name="connsiteX7" fmla="*/ 188443 w 243927"/>
                <a:gd name="connsiteY7" fmla="*/ 151005 h 327197"/>
                <a:gd name="connsiteX8" fmla="*/ 0 w 243927"/>
                <a:gd name="connsiteY8" fmla="*/ 151005 h 327197"/>
                <a:gd name="connsiteX9" fmla="*/ 0 w 243927"/>
                <a:gd name="connsiteY9" fmla="*/ 0 h 327197"/>
                <a:gd name="connsiteX10" fmla="*/ 23362 w 243927"/>
                <a:gd name="connsiteY10" fmla="*/ 0 h 327197"/>
                <a:gd name="connsiteX11" fmla="*/ 23362 w 243927"/>
                <a:gd name="connsiteY11" fmla="*/ 127643 h 327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927" h="327197">
                  <a:moveTo>
                    <a:pt x="23362" y="127643"/>
                  </a:moveTo>
                  <a:lnTo>
                    <a:pt x="211805" y="127643"/>
                  </a:lnTo>
                  <a:lnTo>
                    <a:pt x="211805" y="246380"/>
                  </a:lnTo>
                  <a:cubicBezTo>
                    <a:pt x="230173" y="250395"/>
                    <a:pt x="243927" y="266749"/>
                    <a:pt x="243927" y="286314"/>
                  </a:cubicBezTo>
                  <a:cubicBezTo>
                    <a:pt x="243927" y="308888"/>
                    <a:pt x="225617" y="327198"/>
                    <a:pt x="203044" y="327198"/>
                  </a:cubicBezTo>
                  <a:cubicBezTo>
                    <a:pt x="180470" y="327198"/>
                    <a:pt x="162161" y="308888"/>
                    <a:pt x="162161" y="286314"/>
                  </a:cubicBezTo>
                  <a:cubicBezTo>
                    <a:pt x="162161" y="268881"/>
                    <a:pt x="173082" y="254002"/>
                    <a:pt x="188443" y="248132"/>
                  </a:cubicBezTo>
                  <a:lnTo>
                    <a:pt x="188443" y="151005"/>
                  </a:lnTo>
                  <a:lnTo>
                    <a:pt x="0" y="151005"/>
                  </a:lnTo>
                  <a:lnTo>
                    <a:pt x="0" y="0"/>
                  </a:lnTo>
                  <a:lnTo>
                    <a:pt x="23362" y="0"/>
                  </a:lnTo>
                  <a:lnTo>
                    <a:pt x="23362" y="127643"/>
                  </a:ln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3" name="Freeform: Shape 122">
              <a:extLst>
                <a:ext uri="{FF2B5EF4-FFF2-40B4-BE49-F238E27FC236}">
                  <a16:creationId xmlns:a16="http://schemas.microsoft.com/office/drawing/2014/main" id="{90F6F34D-FF22-6538-459E-BE8AAB06C4EF}"/>
                </a:ext>
                <a:ext uri="{C183D7F6-B498-43B3-948B-1728B52AA6E4}">
                  <adec:decorative xmlns:adec="http://schemas.microsoft.com/office/drawing/2017/decorative" val="1"/>
                </a:ext>
              </a:extLst>
            </p:cNvPr>
            <p:cNvSpPr/>
            <p:nvPr/>
          </p:nvSpPr>
          <p:spPr>
            <a:xfrm>
              <a:off x="1901931" y="3346353"/>
              <a:ext cx="65048" cy="259030"/>
            </a:xfrm>
            <a:custGeom>
              <a:avLst/>
              <a:gdLst>
                <a:gd name="connsiteX0" fmla="*/ 52564 w 81766"/>
                <a:gd name="connsiteY0" fmla="*/ 245548 h 325605"/>
                <a:gd name="connsiteX1" fmla="*/ 52564 w 81766"/>
                <a:gd name="connsiteY1" fmla="*/ 0 h 325605"/>
                <a:gd name="connsiteX2" fmla="*/ 29202 w 81766"/>
                <a:gd name="connsiteY2" fmla="*/ 0 h 325605"/>
                <a:gd name="connsiteX3" fmla="*/ 29202 w 81766"/>
                <a:gd name="connsiteY3" fmla="*/ 245548 h 325605"/>
                <a:gd name="connsiteX4" fmla="*/ 0 w 81766"/>
                <a:gd name="connsiteY4" fmla="*/ 284723 h 325605"/>
                <a:gd name="connsiteX5" fmla="*/ 40883 w 81766"/>
                <a:gd name="connsiteY5" fmla="*/ 325606 h 325605"/>
                <a:gd name="connsiteX6" fmla="*/ 81767 w 81766"/>
                <a:gd name="connsiteY6" fmla="*/ 284723 h 325605"/>
                <a:gd name="connsiteX7" fmla="*/ 52564 w 81766"/>
                <a:gd name="connsiteY7" fmla="*/ 245548 h 325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766" h="325605">
                  <a:moveTo>
                    <a:pt x="52564" y="245548"/>
                  </a:moveTo>
                  <a:lnTo>
                    <a:pt x="52564" y="0"/>
                  </a:lnTo>
                  <a:lnTo>
                    <a:pt x="29202" y="0"/>
                  </a:lnTo>
                  <a:lnTo>
                    <a:pt x="29202" y="245548"/>
                  </a:lnTo>
                  <a:cubicBezTo>
                    <a:pt x="12323" y="250571"/>
                    <a:pt x="0" y="266208"/>
                    <a:pt x="0" y="284723"/>
                  </a:cubicBezTo>
                  <a:cubicBezTo>
                    <a:pt x="0" y="307296"/>
                    <a:pt x="18310" y="325606"/>
                    <a:pt x="40883" y="325606"/>
                  </a:cubicBezTo>
                  <a:cubicBezTo>
                    <a:pt x="63457" y="325606"/>
                    <a:pt x="81767" y="307296"/>
                    <a:pt x="81767" y="284723"/>
                  </a:cubicBezTo>
                  <a:cubicBezTo>
                    <a:pt x="81767" y="266208"/>
                    <a:pt x="69458" y="250571"/>
                    <a:pt x="52564" y="245548"/>
                  </a:cubicBez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4" name="Freeform: Shape 123">
              <a:extLst>
                <a:ext uri="{FF2B5EF4-FFF2-40B4-BE49-F238E27FC236}">
                  <a16:creationId xmlns:a16="http://schemas.microsoft.com/office/drawing/2014/main" id="{878FE1F7-29F6-7A21-369D-D980DE102BD7}"/>
                </a:ext>
                <a:ext uri="{C183D7F6-B498-43B3-948B-1728B52AA6E4}">
                  <adec:decorative xmlns:adec="http://schemas.microsoft.com/office/drawing/2017/decorative" val="1"/>
                </a:ext>
              </a:extLst>
            </p:cNvPr>
            <p:cNvSpPr/>
            <p:nvPr/>
          </p:nvSpPr>
          <p:spPr>
            <a:xfrm>
              <a:off x="1744827" y="2840513"/>
              <a:ext cx="469530" cy="469530"/>
            </a:xfrm>
            <a:custGeom>
              <a:avLst/>
              <a:gdLst>
                <a:gd name="connsiteX0" fmla="*/ 556801 w 590208"/>
                <a:gd name="connsiteY0" fmla="*/ 590208 h 590208"/>
                <a:gd name="connsiteX1" fmla="*/ 33407 w 590208"/>
                <a:gd name="connsiteY1" fmla="*/ 590208 h 590208"/>
                <a:gd name="connsiteX2" fmla="*/ 0 w 590208"/>
                <a:gd name="connsiteY2" fmla="*/ 556801 h 590208"/>
                <a:gd name="connsiteX3" fmla="*/ 0 w 590208"/>
                <a:gd name="connsiteY3" fmla="*/ 33407 h 590208"/>
                <a:gd name="connsiteX4" fmla="*/ 33407 w 590208"/>
                <a:gd name="connsiteY4" fmla="*/ 0 h 590208"/>
                <a:gd name="connsiteX5" fmla="*/ 556801 w 590208"/>
                <a:gd name="connsiteY5" fmla="*/ 0 h 590208"/>
                <a:gd name="connsiteX6" fmla="*/ 590209 w 590208"/>
                <a:gd name="connsiteY6" fmla="*/ 33407 h 590208"/>
                <a:gd name="connsiteX7" fmla="*/ 590209 w 590208"/>
                <a:gd name="connsiteY7" fmla="*/ 556801 h 590208"/>
                <a:gd name="connsiteX8" fmla="*/ 556801 w 590208"/>
                <a:gd name="connsiteY8" fmla="*/ 590208 h 59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208" h="590208">
                  <a:moveTo>
                    <a:pt x="556801" y="590208"/>
                  </a:moveTo>
                  <a:lnTo>
                    <a:pt x="33407" y="590208"/>
                  </a:lnTo>
                  <a:cubicBezTo>
                    <a:pt x="15039" y="590208"/>
                    <a:pt x="0" y="575169"/>
                    <a:pt x="0" y="556801"/>
                  </a:cubicBezTo>
                  <a:lnTo>
                    <a:pt x="0" y="33407"/>
                  </a:lnTo>
                  <a:cubicBezTo>
                    <a:pt x="0" y="15039"/>
                    <a:pt x="15039" y="0"/>
                    <a:pt x="33407" y="0"/>
                  </a:cubicBezTo>
                  <a:lnTo>
                    <a:pt x="556801" y="0"/>
                  </a:lnTo>
                  <a:cubicBezTo>
                    <a:pt x="575169" y="0"/>
                    <a:pt x="590209" y="15039"/>
                    <a:pt x="590209" y="33407"/>
                  </a:cubicBezTo>
                  <a:lnTo>
                    <a:pt x="590209" y="556801"/>
                  </a:lnTo>
                  <a:cubicBezTo>
                    <a:pt x="590209" y="575169"/>
                    <a:pt x="575184" y="590208"/>
                    <a:pt x="556801" y="590208"/>
                  </a:cubicBezTo>
                  <a:close/>
                </a:path>
              </a:pathLst>
            </a:custGeom>
            <a:solidFill>
              <a:srgbClr val="28A8EA"/>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5" name="Freeform: Shape 124">
              <a:extLst>
                <a:ext uri="{FF2B5EF4-FFF2-40B4-BE49-F238E27FC236}">
                  <a16:creationId xmlns:a16="http://schemas.microsoft.com/office/drawing/2014/main" id="{815930D5-8EB9-3E05-A8E0-6513FB7AD4E8}"/>
                </a:ext>
                <a:ext uri="{C183D7F6-B498-43B3-948B-1728B52AA6E4}">
                  <adec:decorative xmlns:adec="http://schemas.microsoft.com/office/drawing/2017/decorative" val="1"/>
                </a:ext>
              </a:extLst>
            </p:cNvPr>
            <p:cNvSpPr/>
            <p:nvPr/>
          </p:nvSpPr>
          <p:spPr>
            <a:xfrm>
              <a:off x="1699296" y="2898880"/>
              <a:ext cx="469530" cy="469530"/>
            </a:xfrm>
            <a:custGeom>
              <a:avLst/>
              <a:gdLst>
                <a:gd name="connsiteX0" fmla="*/ 556816 w 590208"/>
                <a:gd name="connsiteY0" fmla="*/ 590208 h 590208"/>
                <a:gd name="connsiteX1" fmla="*/ 33407 w 590208"/>
                <a:gd name="connsiteY1" fmla="*/ 590208 h 590208"/>
                <a:gd name="connsiteX2" fmla="*/ 0 w 590208"/>
                <a:gd name="connsiteY2" fmla="*/ 556801 h 590208"/>
                <a:gd name="connsiteX3" fmla="*/ 0 w 590208"/>
                <a:gd name="connsiteY3" fmla="*/ 33407 h 590208"/>
                <a:gd name="connsiteX4" fmla="*/ 33407 w 590208"/>
                <a:gd name="connsiteY4" fmla="*/ 0 h 590208"/>
                <a:gd name="connsiteX5" fmla="*/ 556801 w 590208"/>
                <a:gd name="connsiteY5" fmla="*/ 0 h 590208"/>
                <a:gd name="connsiteX6" fmla="*/ 590209 w 590208"/>
                <a:gd name="connsiteY6" fmla="*/ 33407 h 590208"/>
                <a:gd name="connsiteX7" fmla="*/ 590209 w 590208"/>
                <a:gd name="connsiteY7" fmla="*/ 556801 h 590208"/>
                <a:gd name="connsiteX8" fmla="*/ 556816 w 590208"/>
                <a:gd name="connsiteY8" fmla="*/ 590208 h 590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0208" h="590208">
                  <a:moveTo>
                    <a:pt x="556816" y="590208"/>
                  </a:moveTo>
                  <a:lnTo>
                    <a:pt x="33407" y="590208"/>
                  </a:lnTo>
                  <a:cubicBezTo>
                    <a:pt x="15039" y="590208"/>
                    <a:pt x="0" y="575169"/>
                    <a:pt x="0" y="556801"/>
                  </a:cubicBezTo>
                  <a:lnTo>
                    <a:pt x="0" y="33407"/>
                  </a:lnTo>
                  <a:cubicBezTo>
                    <a:pt x="0" y="15039"/>
                    <a:pt x="15039" y="0"/>
                    <a:pt x="33407" y="0"/>
                  </a:cubicBezTo>
                  <a:lnTo>
                    <a:pt x="556801" y="0"/>
                  </a:lnTo>
                  <a:cubicBezTo>
                    <a:pt x="575169" y="0"/>
                    <a:pt x="590209" y="15039"/>
                    <a:pt x="590209" y="33407"/>
                  </a:cubicBezTo>
                  <a:lnTo>
                    <a:pt x="590209" y="556801"/>
                  </a:lnTo>
                  <a:cubicBezTo>
                    <a:pt x="590223" y="575184"/>
                    <a:pt x="575184" y="590208"/>
                    <a:pt x="556816" y="590208"/>
                  </a:cubicBezTo>
                  <a:close/>
                </a:path>
              </a:pathLst>
            </a:custGeom>
            <a:solidFill>
              <a:srgbClr val="50E6FF"/>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26" name="Group 125">
              <a:extLst>
                <a:ext uri="{FF2B5EF4-FFF2-40B4-BE49-F238E27FC236}">
                  <a16:creationId xmlns:a16="http://schemas.microsoft.com/office/drawing/2014/main" id="{31CCAF22-0172-5C24-6AC8-A3C90A88A127}"/>
                </a:ext>
              </a:extLst>
            </p:cNvPr>
            <p:cNvGrpSpPr/>
            <p:nvPr/>
          </p:nvGrpSpPr>
          <p:grpSpPr>
            <a:xfrm>
              <a:off x="1769275" y="2968702"/>
              <a:ext cx="329573" cy="329886"/>
              <a:chOff x="9692826" y="4518404"/>
              <a:chExt cx="414279" cy="414673"/>
            </a:xfrm>
          </p:grpSpPr>
          <p:sp>
            <p:nvSpPr>
              <p:cNvPr id="127" name="Freeform: Shape 126">
                <a:extLst>
                  <a:ext uri="{FF2B5EF4-FFF2-40B4-BE49-F238E27FC236}">
                    <a16:creationId xmlns:a16="http://schemas.microsoft.com/office/drawing/2014/main" id="{A6046C4B-D03C-DDC6-7CC8-F58DEFADF92D}"/>
                  </a:ext>
                  <a:ext uri="{C183D7F6-B498-43B3-948B-1728B52AA6E4}">
                    <adec:decorative xmlns:adec="http://schemas.microsoft.com/office/drawing/2017/decorative" val="1"/>
                  </a:ext>
                </a:extLst>
              </p:cNvPr>
              <p:cNvSpPr/>
              <p:nvPr/>
            </p:nvSpPr>
            <p:spPr>
              <a:xfrm>
                <a:off x="9692826" y="4518404"/>
                <a:ext cx="414279" cy="414673"/>
              </a:xfrm>
              <a:custGeom>
                <a:avLst/>
                <a:gdLst>
                  <a:gd name="connsiteX0" fmla="*/ 29 w 414279"/>
                  <a:gd name="connsiteY0" fmla="*/ 179507 h 414673"/>
                  <a:gd name="connsiteX1" fmla="*/ 27903 w 414279"/>
                  <a:gd name="connsiteY1" fmla="*/ 179507 h 414673"/>
                  <a:gd name="connsiteX2" fmla="*/ 37934 w 414279"/>
                  <a:gd name="connsiteY2" fmla="*/ 146070 h 414673"/>
                  <a:gd name="connsiteX3" fmla="*/ 55762 w 414279"/>
                  <a:gd name="connsiteY3" fmla="*/ 110385 h 414673"/>
                  <a:gd name="connsiteX4" fmla="*/ 53309 w 414279"/>
                  <a:gd name="connsiteY4" fmla="*/ 92484 h 414673"/>
                  <a:gd name="connsiteX5" fmla="*/ 42008 w 414279"/>
                  <a:gd name="connsiteY5" fmla="*/ 81986 h 414673"/>
                  <a:gd name="connsiteX6" fmla="*/ 82570 w 414279"/>
                  <a:gd name="connsiteY6" fmla="*/ 42723 h 414673"/>
                  <a:gd name="connsiteX7" fmla="*/ 97229 w 414279"/>
                  <a:gd name="connsiteY7" fmla="*/ 62201 h 414673"/>
                  <a:gd name="connsiteX8" fmla="*/ 138258 w 414279"/>
                  <a:gd name="connsiteY8" fmla="*/ 41000 h 414673"/>
                  <a:gd name="connsiteX9" fmla="*/ 179346 w 414279"/>
                  <a:gd name="connsiteY9" fmla="*/ 27757 h 414673"/>
                  <a:gd name="connsiteX10" fmla="*/ 179346 w 414279"/>
                  <a:gd name="connsiteY10" fmla="*/ 0 h 414673"/>
                  <a:gd name="connsiteX11" fmla="*/ 234495 w 414279"/>
                  <a:gd name="connsiteY11" fmla="*/ 0 h 414673"/>
                  <a:gd name="connsiteX12" fmla="*/ 234495 w 414279"/>
                  <a:gd name="connsiteY12" fmla="*/ 27625 h 414673"/>
                  <a:gd name="connsiteX13" fmla="*/ 275933 w 414279"/>
                  <a:gd name="connsiteY13" fmla="*/ 40971 h 414673"/>
                  <a:gd name="connsiteX14" fmla="*/ 315444 w 414279"/>
                  <a:gd name="connsiteY14" fmla="*/ 61340 h 414673"/>
                  <a:gd name="connsiteX15" fmla="*/ 331987 w 414279"/>
                  <a:gd name="connsiteY15" fmla="*/ 40912 h 414673"/>
                  <a:gd name="connsiteX16" fmla="*/ 372783 w 414279"/>
                  <a:gd name="connsiteY16" fmla="*/ 82978 h 414673"/>
                  <a:gd name="connsiteX17" fmla="*/ 357524 w 414279"/>
                  <a:gd name="connsiteY17" fmla="*/ 96528 h 414673"/>
                  <a:gd name="connsiteX18" fmla="*/ 356079 w 414279"/>
                  <a:gd name="connsiteY18" fmla="*/ 105406 h 414673"/>
                  <a:gd name="connsiteX19" fmla="*/ 385325 w 414279"/>
                  <a:gd name="connsiteY19" fmla="*/ 179171 h 414673"/>
                  <a:gd name="connsiteX20" fmla="*/ 414279 w 414279"/>
                  <a:gd name="connsiteY20" fmla="*/ 179171 h 414673"/>
                  <a:gd name="connsiteX21" fmla="*/ 414279 w 414279"/>
                  <a:gd name="connsiteY21" fmla="*/ 234801 h 414673"/>
                  <a:gd name="connsiteX22" fmla="*/ 387500 w 414279"/>
                  <a:gd name="connsiteY22" fmla="*/ 234801 h 414673"/>
                  <a:gd name="connsiteX23" fmla="*/ 370563 w 414279"/>
                  <a:gd name="connsiteY23" fmla="*/ 282562 h 414673"/>
                  <a:gd name="connsiteX24" fmla="*/ 358678 w 414279"/>
                  <a:gd name="connsiteY24" fmla="*/ 304274 h 414673"/>
                  <a:gd name="connsiteX25" fmla="*/ 361029 w 414279"/>
                  <a:gd name="connsiteY25" fmla="*/ 322043 h 414673"/>
                  <a:gd name="connsiteX26" fmla="*/ 374651 w 414279"/>
                  <a:gd name="connsiteY26" fmla="*/ 332089 h 414673"/>
                  <a:gd name="connsiteX27" fmla="*/ 333812 w 414279"/>
                  <a:gd name="connsiteY27" fmla="*/ 372067 h 414673"/>
                  <a:gd name="connsiteX28" fmla="*/ 332323 w 414279"/>
                  <a:gd name="connsiteY28" fmla="*/ 371454 h 414673"/>
                  <a:gd name="connsiteX29" fmla="*/ 313049 w 414279"/>
                  <a:gd name="connsiteY29" fmla="*/ 355276 h 414673"/>
                  <a:gd name="connsiteX30" fmla="*/ 291658 w 414279"/>
                  <a:gd name="connsiteY30" fmla="*/ 366256 h 414673"/>
                  <a:gd name="connsiteX31" fmla="*/ 234933 w 414279"/>
                  <a:gd name="connsiteY31" fmla="*/ 388333 h 414673"/>
                  <a:gd name="connsiteX32" fmla="*/ 234933 w 414279"/>
                  <a:gd name="connsiteY32" fmla="*/ 414673 h 414673"/>
                  <a:gd name="connsiteX33" fmla="*/ 179770 w 414279"/>
                  <a:gd name="connsiteY33" fmla="*/ 414673 h 414673"/>
                  <a:gd name="connsiteX34" fmla="*/ 179770 w 414279"/>
                  <a:gd name="connsiteY34" fmla="*/ 385836 h 414673"/>
                  <a:gd name="connsiteX35" fmla="*/ 104851 w 414279"/>
                  <a:gd name="connsiteY35" fmla="*/ 356064 h 414673"/>
                  <a:gd name="connsiteX36" fmla="*/ 96076 w 414279"/>
                  <a:gd name="connsiteY36" fmla="*/ 357962 h 414673"/>
                  <a:gd name="connsiteX37" fmla="*/ 81913 w 414279"/>
                  <a:gd name="connsiteY37" fmla="*/ 374053 h 414673"/>
                  <a:gd name="connsiteX38" fmla="*/ 41438 w 414279"/>
                  <a:gd name="connsiteY38" fmla="*/ 331607 h 414673"/>
                  <a:gd name="connsiteX39" fmla="*/ 56828 w 414279"/>
                  <a:gd name="connsiteY39" fmla="*/ 318043 h 414673"/>
                  <a:gd name="connsiteX40" fmla="*/ 58113 w 414279"/>
                  <a:gd name="connsiteY40" fmla="*/ 309194 h 414673"/>
                  <a:gd name="connsiteX41" fmla="*/ 28910 w 414279"/>
                  <a:gd name="connsiteY41" fmla="*/ 235488 h 414673"/>
                  <a:gd name="connsiteX42" fmla="*/ 0 w 414279"/>
                  <a:gd name="connsiteY42" fmla="*/ 235488 h 414673"/>
                  <a:gd name="connsiteX43" fmla="*/ 29 w 414279"/>
                  <a:gd name="connsiteY43" fmla="*/ 179507 h 414673"/>
                  <a:gd name="connsiteX44" fmla="*/ 345916 w 414279"/>
                  <a:gd name="connsiteY44" fmla="*/ 207074 h 414673"/>
                  <a:gd name="connsiteX45" fmla="*/ 205030 w 414279"/>
                  <a:gd name="connsiteY45" fmla="*/ 68640 h 414673"/>
                  <a:gd name="connsiteX46" fmla="*/ 68465 w 414279"/>
                  <a:gd name="connsiteY46" fmla="*/ 209206 h 414673"/>
                  <a:gd name="connsiteX47" fmla="*/ 209833 w 414279"/>
                  <a:gd name="connsiteY47" fmla="*/ 346004 h 414673"/>
                  <a:gd name="connsiteX48" fmla="*/ 345916 w 414279"/>
                  <a:gd name="connsiteY48" fmla="*/ 207074 h 414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14279" h="414673">
                    <a:moveTo>
                      <a:pt x="29" y="179507"/>
                    </a:moveTo>
                    <a:cubicBezTo>
                      <a:pt x="9754" y="179507"/>
                      <a:pt x="18690" y="179507"/>
                      <a:pt x="27903" y="179507"/>
                    </a:cubicBezTo>
                    <a:cubicBezTo>
                      <a:pt x="31305" y="167899"/>
                      <a:pt x="33670" y="156598"/>
                      <a:pt x="37934" y="146070"/>
                    </a:cubicBezTo>
                    <a:cubicBezTo>
                      <a:pt x="42913" y="133761"/>
                      <a:pt x="48563" y="121482"/>
                      <a:pt x="55762" y="110385"/>
                    </a:cubicBezTo>
                    <a:cubicBezTo>
                      <a:pt x="60901" y="102471"/>
                      <a:pt x="60186" y="97842"/>
                      <a:pt x="53309" y="92484"/>
                    </a:cubicBezTo>
                    <a:cubicBezTo>
                      <a:pt x="49075" y="89184"/>
                      <a:pt x="45395" y="85169"/>
                      <a:pt x="42008" y="81986"/>
                    </a:cubicBezTo>
                    <a:cubicBezTo>
                      <a:pt x="55484" y="68947"/>
                      <a:pt x="68246" y="56580"/>
                      <a:pt x="82570" y="42723"/>
                    </a:cubicBezTo>
                    <a:cubicBezTo>
                      <a:pt x="86643" y="48140"/>
                      <a:pt x="92425" y="55820"/>
                      <a:pt x="97229" y="62201"/>
                    </a:cubicBezTo>
                    <a:cubicBezTo>
                      <a:pt x="113363" y="53747"/>
                      <a:pt x="125395" y="46359"/>
                      <a:pt x="138258" y="41000"/>
                    </a:cubicBezTo>
                    <a:cubicBezTo>
                      <a:pt x="151122" y="35641"/>
                      <a:pt x="164833" y="32342"/>
                      <a:pt x="179346" y="27757"/>
                    </a:cubicBezTo>
                    <a:cubicBezTo>
                      <a:pt x="179346" y="19157"/>
                      <a:pt x="179346" y="9900"/>
                      <a:pt x="179346" y="0"/>
                    </a:cubicBezTo>
                    <a:cubicBezTo>
                      <a:pt x="197948" y="0"/>
                      <a:pt x="215484" y="0"/>
                      <a:pt x="234495" y="0"/>
                    </a:cubicBezTo>
                    <a:cubicBezTo>
                      <a:pt x="234495" y="9330"/>
                      <a:pt x="234495" y="18821"/>
                      <a:pt x="234495" y="27625"/>
                    </a:cubicBezTo>
                    <a:cubicBezTo>
                      <a:pt x="249373" y="32312"/>
                      <a:pt x="263069" y="35627"/>
                      <a:pt x="275933" y="40971"/>
                    </a:cubicBezTo>
                    <a:cubicBezTo>
                      <a:pt x="288811" y="46330"/>
                      <a:pt x="300857" y="53703"/>
                      <a:pt x="315444" y="61340"/>
                    </a:cubicBezTo>
                    <a:cubicBezTo>
                      <a:pt x="320583" y="55003"/>
                      <a:pt x="326453" y="47760"/>
                      <a:pt x="331987" y="40912"/>
                    </a:cubicBezTo>
                    <a:cubicBezTo>
                      <a:pt x="346019" y="55382"/>
                      <a:pt x="358415" y="68173"/>
                      <a:pt x="372783" y="82978"/>
                    </a:cubicBezTo>
                    <a:cubicBezTo>
                      <a:pt x="368636" y="86556"/>
                      <a:pt x="362606" y="91097"/>
                      <a:pt x="357524" y="96528"/>
                    </a:cubicBezTo>
                    <a:cubicBezTo>
                      <a:pt x="355758" y="98412"/>
                      <a:pt x="354823" y="103493"/>
                      <a:pt x="356079" y="105406"/>
                    </a:cubicBezTo>
                    <a:cubicBezTo>
                      <a:pt x="370797" y="127716"/>
                      <a:pt x="380594" y="151911"/>
                      <a:pt x="385325" y="179171"/>
                    </a:cubicBezTo>
                    <a:cubicBezTo>
                      <a:pt x="394903" y="179171"/>
                      <a:pt x="404160" y="179171"/>
                      <a:pt x="414279" y="179171"/>
                    </a:cubicBezTo>
                    <a:cubicBezTo>
                      <a:pt x="414279" y="198021"/>
                      <a:pt x="414279" y="215805"/>
                      <a:pt x="414279" y="234801"/>
                    </a:cubicBezTo>
                    <a:cubicBezTo>
                      <a:pt x="405095" y="234801"/>
                      <a:pt x="395882" y="234801"/>
                      <a:pt x="387500" y="234801"/>
                    </a:cubicBezTo>
                    <a:cubicBezTo>
                      <a:pt x="381602" y="251622"/>
                      <a:pt x="376564" y="267274"/>
                      <a:pt x="370563" y="282562"/>
                    </a:cubicBezTo>
                    <a:cubicBezTo>
                      <a:pt x="367570" y="290213"/>
                      <a:pt x="363671" y="297820"/>
                      <a:pt x="358678" y="304274"/>
                    </a:cubicBezTo>
                    <a:cubicBezTo>
                      <a:pt x="352852" y="311779"/>
                      <a:pt x="353845" y="316918"/>
                      <a:pt x="361029" y="322043"/>
                    </a:cubicBezTo>
                    <a:cubicBezTo>
                      <a:pt x="365701" y="325372"/>
                      <a:pt x="370257" y="328833"/>
                      <a:pt x="374651" y="332089"/>
                    </a:cubicBezTo>
                    <a:cubicBezTo>
                      <a:pt x="359495" y="346924"/>
                      <a:pt x="346953" y="359203"/>
                      <a:pt x="333812" y="372067"/>
                    </a:cubicBezTo>
                    <a:cubicBezTo>
                      <a:pt x="334221" y="372213"/>
                      <a:pt x="333038" y="372096"/>
                      <a:pt x="332323" y="371454"/>
                    </a:cubicBezTo>
                    <a:cubicBezTo>
                      <a:pt x="325913" y="365759"/>
                      <a:pt x="320131" y="356371"/>
                      <a:pt x="313049" y="355276"/>
                    </a:cubicBezTo>
                    <a:cubicBezTo>
                      <a:pt x="306668" y="354283"/>
                      <a:pt x="299207" y="363116"/>
                      <a:pt x="291658" y="366256"/>
                    </a:cubicBezTo>
                    <a:cubicBezTo>
                      <a:pt x="273480" y="373819"/>
                      <a:pt x="254966" y="380609"/>
                      <a:pt x="234933" y="388333"/>
                    </a:cubicBezTo>
                    <a:cubicBezTo>
                      <a:pt x="234933" y="395531"/>
                      <a:pt x="234933" y="404759"/>
                      <a:pt x="234933" y="414673"/>
                    </a:cubicBezTo>
                    <a:cubicBezTo>
                      <a:pt x="216316" y="414673"/>
                      <a:pt x="198795" y="414673"/>
                      <a:pt x="179770" y="414673"/>
                    </a:cubicBezTo>
                    <a:cubicBezTo>
                      <a:pt x="179770" y="405328"/>
                      <a:pt x="179770" y="395838"/>
                      <a:pt x="179770" y="385836"/>
                    </a:cubicBezTo>
                    <a:cubicBezTo>
                      <a:pt x="152013" y="380638"/>
                      <a:pt x="127322" y="371147"/>
                      <a:pt x="104851" y="356064"/>
                    </a:cubicBezTo>
                    <a:cubicBezTo>
                      <a:pt x="103055" y="354867"/>
                      <a:pt x="98018" y="356137"/>
                      <a:pt x="96076" y="357962"/>
                    </a:cubicBezTo>
                    <a:cubicBezTo>
                      <a:pt x="90863" y="362868"/>
                      <a:pt x="86512" y="368694"/>
                      <a:pt x="81913" y="374053"/>
                    </a:cubicBezTo>
                    <a:cubicBezTo>
                      <a:pt x="67954" y="359422"/>
                      <a:pt x="55645" y="346515"/>
                      <a:pt x="41438" y="331607"/>
                    </a:cubicBezTo>
                    <a:cubicBezTo>
                      <a:pt x="45672" y="327986"/>
                      <a:pt x="51717" y="323460"/>
                      <a:pt x="56828" y="318043"/>
                    </a:cubicBezTo>
                    <a:cubicBezTo>
                      <a:pt x="58565" y="316203"/>
                      <a:pt x="59383" y="311151"/>
                      <a:pt x="58113" y="309194"/>
                    </a:cubicBezTo>
                    <a:cubicBezTo>
                      <a:pt x="43599" y="286840"/>
                      <a:pt x="33320" y="262865"/>
                      <a:pt x="28910" y="235488"/>
                    </a:cubicBezTo>
                    <a:cubicBezTo>
                      <a:pt x="19390" y="235488"/>
                      <a:pt x="10148" y="235488"/>
                      <a:pt x="0" y="235488"/>
                    </a:cubicBezTo>
                    <a:cubicBezTo>
                      <a:pt x="29" y="216637"/>
                      <a:pt x="29" y="198853"/>
                      <a:pt x="29" y="179507"/>
                    </a:cubicBezTo>
                    <a:close/>
                    <a:moveTo>
                      <a:pt x="345916" y="207074"/>
                    </a:moveTo>
                    <a:cubicBezTo>
                      <a:pt x="345011" y="129030"/>
                      <a:pt x="282781" y="67881"/>
                      <a:pt x="205030" y="68640"/>
                    </a:cubicBezTo>
                    <a:cubicBezTo>
                      <a:pt x="129016" y="69385"/>
                      <a:pt x="67808" y="132389"/>
                      <a:pt x="68465" y="209206"/>
                    </a:cubicBezTo>
                    <a:cubicBezTo>
                      <a:pt x="69122" y="285716"/>
                      <a:pt x="132389" y="346938"/>
                      <a:pt x="209833" y="346004"/>
                    </a:cubicBezTo>
                    <a:cubicBezTo>
                      <a:pt x="284635" y="345113"/>
                      <a:pt x="346778" y="281671"/>
                      <a:pt x="345916" y="207074"/>
                    </a:cubicBezTo>
                    <a:close/>
                  </a:path>
                </a:pathLst>
              </a:custGeom>
              <a:solidFill>
                <a:srgbClr val="28A8EA"/>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28" name="Freeform: Shape 127">
                <a:extLst>
                  <a:ext uri="{FF2B5EF4-FFF2-40B4-BE49-F238E27FC236}">
                    <a16:creationId xmlns:a16="http://schemas.microsoft.com/office/drawing/2014/main" id="{B2324D47-1D2C-61FC-F373-A816567F71AD}"/>
                  </a:ext>
                  <a:ext uri="{C183D7F6-B498-43B3-948B-1728B52AA6E4}">
                    <adec:decorative xmlns:adec="http://schemas.microsoft.com/office/drawing/2017/decorative" val="1"/>
                  </a:ext>
                </a:extLst>
              </p:cNvPr>
              <p:cNvSpPr/>
              <p:nvPr/>
            </p:nvSpPr>
            <p:spPr>
              <a:xfrm>
                <a:off x="9761271" y="4587051"/>
                <a:ext cx="277480" cy="277381"/>
              </a:xfrm>
              <a:custGeom>
                <a:avLst/>
                <a:gdLst>
                  <a:gd name="connsiteX0" fmla="*/ 277471 w 277480"/>
                  <a:gd name="connsiteY0" fmla="*/ 138426 h 277381"/>
                  <a:gd name="connsiteX1" fmla="*/ 141374 w 277480"/>
                  <a:gd name="connsiteY1" fmla="*/ 277371 h 277381"/>
                  <a:gd name="connsiteX2" fmla="*/ 5 w 277480"/>
                  <a:gd name="connsiteY2" fmla="*/ 140573 h 277381"/>
                  <a:gd name="connsiteX3" fmla="*/ 136570 w 277480"/>
                  <a:gd name="connsiteY3" fmla="*/ 7 h 277381"/>
                  <a:gd name="connsiteX4" fmla="*/ 277471 w 277480"/>
                  <a:gd name="connsiteY4" fmla="*/ 138426 h 277381"/>
                  <a:gd name="connsiteX5" fmla="*/ 138351 w 277480"/>
                  <a:gd name="connsiteY5" fmla="*/ 242620 h 277381"/>
                  <a:gd name="connsiteX6" fmla="*/ 242662 w 277480"/>
                  <a:gd name="connsiteY6" fmla="*/ 139142 h 277381"/>
                  <a:gd name="connsiteX7" fmla="*/ 140147 w 277480"/>
                  <a:gd name="connsiteY7" fmla="*/ 34743 h 277381"/>
                  <a:gd name="connsiteX8" fmla="*/ 34756 w 277480"/>
                  <a:gd name="connsiteY8" fmla="*/ 137317 h 277381"/>
                  <a:gd name="connsiteX9" fmla="*/ 138351 w 277480"/>
                  <a:gd name="connsiteY9" fmla="*/ 242620 h 277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7480" h="277381">
                    <a:moveTo>
                      <a:pt x="277471" y="138426"/>
                    </a:moveTo>
                    <a:cubicBezTo>
                      <a:pt x="278333" y="213024"/>
                      <a:pt x="216190" y="276466"/>
                      <a:pt x="141374" y="277371"/>
                    </a:cubicBezTo>
                    <a:cubicBezTo>
                      <a:pt x="63929" y="278306"/>
                      <a:pt x="662" y="217083"/>
                      <a:pt x="5" y="140573"/>
                    </a:cubicBezTo>
                    <a:cubicBezTo>
                      <a:pt x="-652" y="63756"/>
                      <a:pt x="60556" y="752"/>
                      <a:pt x="136570" y="7"/>
                    </a:cubicBezTo>
                    <a:cubicBezTo>
                      <a:pt x="214336" y="-767"/>
                      <a:pt x="276566" y="60383"/>
                      <a:pt x="277471" y="138426"/>
                    </a:cubicBezTo>
                    <a:close/>
                    <a:moveTo>
                      <a:pt x="138351" y="242620"/>
                    </a:moveTo>
                    <a:cubicBezTo>
                      <a:pt x="195500" y="242971"/>
                      <a:pt x="242341" y="196495"/>
                      <a:pt x="242662" y="139142"/>
                    </a:cubicBezTo>
                    <a:cubicBezTo>
                      <a:pt x="242983" y="82299"/>
                      <a:pt x="196873" y="35342"/>
                      <a:pt x="140147" y="34743"/>
                    </a:cubicBezTo>
                    <a:cubicBezTo>
                      <a:pt x="82589" y="34145"/>
                      <a:pt x="35296" y="80168"/>
                      <a:pt x="34756" y="137317"/>
                    </a:cubicBezTo>
                    <a:cubicBezTo>
                      <a:pt x="34230" y="195327"/>
                      <a:pt x="80399" y="242255"/>
                      <a:pt x="138351" y="242620"/>
                    </a:cubicBezTo>
                    <a:close/>
                  </a:path>
                </a:pathLst>
              </a:custGeom>
              <a:solidFill>
                <a:srgbClr val="0078D4"/>
              </a:solidFill>
              <a:ln w="145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29" name="Content Placeholder 2">
            <a:extLst>
              <a:ext uri="{FF2B5EF4-FFF2-40B4-BE49-F238E27FC236}">
                <a16:creationId xmlns:a16="http://schemas.microsoft.com/office/drawing/2014/main" id="{E50C4A3B-39F8-450A-C924-B009313E9BB7}"/>
              </a:ext>
            </a:extLst>
          </p:cNvPr>
          <p:cNvSpPr txBox="1">
            <a:spLocks/>
          </p:cNvSpPr>
          <p:nvPr/>
        </p:nvSpPr>
        <p:spPr>
          <a:xfrm>
            <a:off x="2411483" y="3234701"/>
            <a:ext cx="2324377" cy="492443"/>
          </a:xfrm>
          <a:prstGeom prst="rect">
            <a:avLst/>
          </a:prstGeom>
        </p:spPr>
        <p:txBody>
          <a:bodyP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lumMod val="75000"/>
                  </a:schemeClr>
                </a:solidFill>
                <a:latin typeface="Myanmar Text" panose="020B0502040204020203" pitchFamily="34" charset="0"/>
                <a:ea typeface="+mn-ea"/>
                <a:cs typeface="Myanmar Tex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lumMod val="75000"/>
                  </a:schemeClr>
                </a:solidFill>
                <a:latin typeface="Myanmar Text" panose="020B0502040204020203" pitchFamily="34" charset="0"/>
                <a:ea typeface="+mn-ea"/>
                <a:cs typeface="Myanmar Tex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lumMod val="75000"/>
                  </a:schemeClr>
                </a:solidFill>
                <a:latin typeface="Myanmar Text" panose="020B0502040204020203" pitchFamily="34" charset="0"/>
                <a:ea typeface="+mn-ea"/>
                <a:cs typeface="Myanmar Tex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schemeClr>
                </a:solidFill>
                <a:latin typeface="Myanmar Text" panose="020B0502040204020203" pitchFamily="34" charset="0"/>
                <a:ea typeface="+mn-ea"/>
                <a:cs typeface="Myanmar Tex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schemeClr>
                </a:solidFill>
                <a:latin typeface="Myanmar Text" panose="020B0502040204020203" pitchFamily="34" charset="0"/>
                <a:ea typeface="+mn-ea"/>
                <a:cs typeface="Myanmar Tex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896354">
              <a:lnSpc>
                <a:spcPct val="100000"/>
              </a:lnSpc>
              <a:spcBef>
                <a:spcPts val="0"/>
              </a:spcBef>
              <a:spcAft>
                <a:spcPts val="576"/>
              </a:spcAft>
              <a:buFontTx/>
              <a:buNone/>
              <a:defRPr/>
            </a:pPr>
            <a:r>
              <a:rPr lang="en-US" sz="1600">
                <a:solidFill>
                  <a:schemeClr val="tx1"/>
                </a:solidFill>
                <a:latin typeface="Segoe UI"/>
                <a:cs typeface="Segoe UI Semibold" panose="020B0702040204020203" pitchFamily="34" charset="0"/>
              </a:rPr>
              <a:t>Modernize business critical applications</a:t>
            </a:r>
            <a:endParaRPr lang="en-US" sz="1600" baseline="30000">
              <a:solidFill>
                <a:schemeClr val="tx1"/>
              </a:solidFill>
              <a:latin typeface="Segoe UI"/>
              <a:cs typeface="Segoe UI Semibold" panose="020B0702040204020203" pitchFamily="34" charset="0"/>
            </a:endParaRPr>
          </a:p>
        </p:txBody>
      </p:sp>
      <p:grpSp>
        <p:nvGrpSpPr>
          <p:cNvPr id="130" name="Group 129">
            <a:extLst>
              <a:ext uri="{FF2B5EF4-FFF2-40B4-BE49-F238E27FC236}">
                <a16:creationId xmlns:a16="http://schemas.microsoft.com/office/drawing/2014/main" id="{1742FFD5-9ED7-EB1A-1880-310278D19EE7}"/>
              </a:ext>
              <a:ext uri="{C183D7F6-B498-43B3-948B-1728B52AA6E4}">
                <adec:decorative xmlns:adec="http://schemas.microsoft.com/office/drawing/2017/decorative" val="1"/>
              </a:ext>
            </a:extLst>
          </p:cNvPr>
          <p:cNvGrpSpPr/>
          <p:nvPr/>
        </p:nvGrpSpPr>
        <p:grpSpPr>
          <a:xfrm>
            <a:off x="5488369" y="2012718"/>
            <a:ext cx="1215263" cy="930224"/>
            <a:chOff x="4093088" y="2678984"/>
            <a:chExt cx="1215263" cy="930224"/>
          </a:xfrm>
        </p:grpSpPr>
        <p:grpSp>
          <p:nvGrpSpPr>
            <p:cNvPr id="131" name="Group 130">
              <a:extLst>
                <a:ext uri="{FF2B5EF4-FFF2-40B4-BE49-F238E27FC236}">
                  <a16:creationId xmlns:a16="http://schemas.microsoft.com/office/drawing/2014/main" id="{864842C3-1849-B2C7-8C93-3D9AD2FD8F4A}"/>
                </a:ext>
              </a:extLst>
            </p:cNvPr>
            <p:cNvGrpSpPr/>
            <p:nvPr/>
          </p:nvGrpSpPr>
          <p:grpSpPr>
            <a:xfrm>
              <a:off x="4442541" y="3339652"/>
              <a:ext cx="127080" cy="186382"/>
              <a:chOff x="9560338" y="2021173"/>
              <a:chExt cx="127080" cy="186382"/>
            </a:xfrm>
          </p:grpSpPr>
          <p:sp>
            <p:nvSpPr>
              <p:cNvPr id="159" name="Freeform: Shape 158">
                <a:extLst>
                  <a:ext uri="{FF2B5EF4-FFF2-40B4-BE49-F238E27FC236}">
                    <a16:creationId xmlns:a16="http://schemas.microsoft.com/office/drawing/2014/main" id="{CF35E63E-5D99-1A07-1588-E3AD82248762}"/>
                  </a:ext>
                  <a:ext uri="{C183D7F6-B498-43B3-948B-1728B52AA6E4}">
                    <adec:decorative xmlns:adec="http://schemas.microsoft.com/office/drawing/2017/decorative" val="1"/>
                  </a:ext>
                </a:extLst>
              </p:cNvPr>
              <p:cNvSpPr/>
              <p:nvPr/>
            </p:nvSpPr>
            <p:spPr>
              <a:xfrm>
                <a:off x="9560338" y="2141793"/>
                <a:ext cx="127080" cy="65762"/>
              </a:xfrm>
              <a:custGeom>
                <a:avLst/>
                <a:gdLst>
                  <a:gd name="connsiteX0" fmla="*/ 123984 w 149736"/>
                  <a:gd name="connsiteY0" fmla="*/ 0 h 77486"/>
                  <a:gd name="connsiteX1" fmla="*/ 123984 w 149736"/>
                  <a:gd name="connsiteY1" fmla="*/ 51734 h 77486"/>
                  <a:gd name="connsiteX2" fmla="*/ 0 w 149736"/>
                  <a:gd name="connsiteY2" fmla="*/ 51734 h 77486"/>
                  <a:gd name="connsiteX3" fmla="*/ 0 w 149736"/>
                  <a:gd name="connsiteY3" fmla="*/ 77486 h 77486"/>
                  <a:gd name="connsiteX4" fmla="*/ 149736 w 149736"/>
                  <a:gd name="connsiteY4" fmla="*/ 77486 h 77486"/>
                  <a:gd name="connsiteX5" fmla="*/ 149736 w 149736"/>
                  <a:gd name="connsiteY5" fmla="*/ 0 h 77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736" h="77486">
                    <a:moveTo>
                      <a:pt x="123984" y="0"/>
                    </a:moveTo>
                    <a:lnTo>
                      <a:pt x="123984" y="51734"/>
                    </a:lnTo>
                    <a:lnTo>
                      <a:pt x="0" y="51734"/>
                    </a:lnTo>
                    <a:lnTo>
                      <a:pt x="0" y="77486"/>
                    </a:lnTo>
                    <a:lnTo>
                      <a:pt x="149736" y="77486"/>
                    </a:lnTo>
                    <a:lnTo>
                      <a:pt x="149736"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60" name="Freeform: Shape 159">
                <a:extLst>
                  <a:ext uri="{FF2B5EF4-FFF2-40B4-BE49-F238E27FC236}">
                    <a16:creationId xmlns:a16="http://schemas.microsoft.com/office/drawing/2014/main" id="{A54A23AC-BDE1-0B6E-731C-7D05F732D773}"/>
                  </a:ext>
                  <a:ext uri="{C183D7F6-B498-43B3-948B-1728B52AA6E4}">
                    <adec:decorative xmlns:adec="http://schemas.microsoft.com/office/drawing/2017/decorative" val="1"/>
                  </a:ext>
                </a:extLst>
              </p:cNvPr>
              <p:cNvSpPr/>
              <p:nvPr/>
            </p:nvSpPr>
            <p:spPr>
              <a:xfrm>
                <a:off x="9665562" y="2021173"/>
                <a:ext cx="21856" cy="93652"/>
              </a:xfrm>
              <a:custGeom>
                <a:avLst/>
                <a:gdLst>
                  <a:gd name="connsiteX0" fmla="*/ 0 w 25752"/>
                  <a:gd name="connsiteY0" fmla="*/ 0 h 110349"/>
                  <a:gd name="connsiteX1" fmla="*/ 25753 w 25752"/>
                  <a:gd name="connsiteY1" fmla="*/ 0 h 110349"/>
                  <a:gd name="connsiteX2" fmla="*/ 25753 w 25752"/>
                  <a:gd name="connsiteY2" fmla="*/ 110349 h 110349"/>
                  <a:gd name="connsiteX3" fmla="*/ 0 w 25752"/>
                  <a:gd name="connsiteY3" fmla="*/ 110349 h 110349"/>
                </a:gdLst>
                <a:ahLst/>
                <a:cxnLst>
                  <a:cxn ang="0">
                    <a:pos x="connsiteX0" y="connsiteY0"/>
                  </a:cxn>
                  <a:cxn ang="0">
                    <a:pos x="connsiteX1" y="connsiteY1"/>
                  </a:cxn>
                  <a:cxn ang="0">
                    <a:pos x="connsiteX2" y="connsiteY2"/>
                  </a:cxn>
                  <a:cxn ang="0">
                    <a:pos x="connsiteX3" y="connsiteY3"/>
                  </a:cxn>
                </a:cxnLst>
                <a:rect l="l" t="t" r="r" b="b"/>
                <a:pathLst>
                  <a:path w="25752" h="110349">
                    <a:moveTo>
                      <a:pt x="0" y="0"/>
                    </a:moveTo>
                    <a:lnTo>
                      <a:pt x="25753" y="0"/>
                    </a:lnTo>
                    <a:lnTo>
                      <a:pt x="25753" y="110349"/>
                    </a:lnTo>
                    <a:lnTo>
                      <a:pt x="0" y="110349"/>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132" name="Freeform: Shape 131">
              <a:extLst>
                <a:ext uri="{FF2B5EF4-FFF2-40B4-BE49-F238E27FC236}">
                  <a16:creationId xmlns:a16="http://schemas.microsoft.com/office/drawing/2014/main" id="{785D8F5D-267A-059E-D374-1502264A76BC}"/>
                </a:ext>
                <a:ext uri="{C183D7F6-B498-43B3-948B-1728B52AA6E4}">
                  <adec:decorative xmlns:adec="http://schemas.microsoft.com/office/drawing/2017/decorative" val="1"/>
                </a:ext>
              </a:extLst>
            </p:cNvPr>
            <p:cNvSpPr/>
            <p:nvPr/>
          </p:nvSpPr>
          <p:spPr>
            <a:xfrm>
              <a:off x="4336478" y="3504178"/>
              <a:ext cx="82810" cy="21856"/>
            </a:xfrm>
            <a:custGeom>
              <a:avLst/>
              <a:gdLst>
                <a:gd name="connsiteX0" fmla="*/ 0 w 97573"/>
                <a:gd name="connsiteY0" fmla="*/ 0 h 25752"/>
                <a:gd name="connsiteX1" fmla="*/ 97573 w 97573"/>
                <a:gd name="connsiteY1" fmla="*/ 0 h 25752"/>
                <a:gd name="connsiteX2" fmla="*/ 97573 w 97573"/>
                <a:gd name="connsiteY2" fmla="*/ 25752 h 25752"/>
                <a:gd name="connsiteX3" fmla="*/ 0 w 97573"/>
                <a:gd name="connsiteY3" fmla="*/ 25752 h 25752"/>
              </a:gdLst>
              <a:ahLst/>
              <a:cxnLst>
                <a:cxn ang="0">
                  <a:pos x="connsiteX0" y="connsiteY0"/>
                </a:cxn>
                <a:cxn ang="0">
                  <a:pos x="connsiteX1" y="connsiteY1"/>
                </a:cxn>
                <a:cxn ang="0">
                  <a:pos x="connsiteX2" y="connsiteY2"/>
                </a:cxn>
                <a:cxn ang="0">
                  <a:pos x="connsiteX3" y="connsiteY3"/>
                </a:cxn>
              </a:cxnLst>
              <a:rect l="l" t="t" r="r" b="b"/>
              <a:pathLst>
                <a:path w="97573" h="25752">
                  <a:moveTo>
                    <a:pt x="0" y="0"/>
                  </a:moveTo>
                  <a:lnTo>
                    <a:pt x="97573" y="0"/>
                  </a:lnTo>
                  <a:lnTo>
                    <a:pt x="97573"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33" name="Freeform: Shape 132">
              <a:extLst>
                <a:ext uri="{FF2B5EF4-FFF2-40B4-BE49-F238E27FC236}">
                  <a16:creationId xmlns:a16="http://schemas.microsoft.com/office/drawing/2014/main" id="{6A3ECF7A-6AE9-6085-B59C-6848E796B286}"/>
                </a:ext>
                <a:ext uri="{C183D7F6-B498-43B3-948B-1728B52AA6E4}">
                  <adec:decorative xmlns:adec="http://schemas.microsoft.com/office/drawing/2017/decorative" val="1"/>
                </a:ext>
              </a:extLst>
            </p:cNvPr>
            <p:cNvSpPr/>
            <p:nvPr/>
          </p:nvSpPr>
          <p:spPr>
            <a:xfrm>
              <a:off x="4308613" y="3345116"/>
              <a:ext cx="176001" cy="120207"/>
            </a:xfrm>
            <a:custGeom>
              <a:avLst/>
              <a:gdLst>
                <a:gd name="connsiteX0" fmla="*/ 181627 w 207379"/>
                <a:gd name="connsiteY0" fmla="*/ 0 h 141638"/>
                <a:gd name="connsiteX1" fmla="*/ 181627 w 207379"/>
                <a:gd name="connsiteY1" fmla="*/ 115886 h 141638"/>
                <a:gd name="connsiteX2" fmla="*/ 0 w 207379"/>
                <a:gd name="connsiteY2" fmla="*/ 115886 h 141638"/>
                <a:gd name="connsiteX3" fmla="*/ 0 w 207379"/>
                <a:gd name="connsiteY3" fmla="*/ 141639 h 141638"/>
                <a:gd name="connsiteX4" fmla="*/ 207379 w 207379"/>
                <a:gd name="connsiteY4" fmla="*/ 141639 h 141638"/>
                <a:gd name="connsiteX5" fmla="*/ 207379 w 207379"/>
                <a:gd name="connsiteY5" fmla="*/ 0 h 14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379" h="141638">
                  <a:moveTo>
                    <a:pt x="181627" y="0"/>
                  </a:moveTo>
                  <a:lnTo>
                    <a:pt x="181627" y="115886"/>
                  </a:lnTo>
                  <a:lnTo>
                    <a:pt x="0" y="115886"/>
                  </a:lnTo>
                  <a:lnTo>
                    <a:pt x="0" y="141639"/>
                  </a:lnTo>
                  <a:lnTo>
                    <a:pt x="207379" y="141639"/>
                  </a:lnTo>
                  <a:lnTo>
                    <a:pt x="207379"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34" name="Group 133">
              <a:extLst>
                <a:ext uri="{FF2B5EF4-FFF2-40B4-BE49-F238E27FC236}">
                  <a16:creationId xmlns:a16="http://schemas.microsoft.com/office/drawing/2014/main" id="{756B31BD-B32E-0A82-E174-59E67C62C46E}"/>
                </a:ext>
              </a:extLst>
            </p:cNvPr>
            <p:cNvGrpSpPr/>
            <p:nvPr/>
          </p:nvGrpSpPr>
          <p:grpSpPr>
            <a:xfrm>
              <a:off x="4184094" y="3423433"/>
              <a:ext cx="110566" cy="63139"/>
              <a:chOff x="9301891" y="2104954"/>
              <a:chExt cx="110566" cy="63139"/>
            </a:xfrm>
          </p:grpSpPr>
          <p:sp>
            <p:nvSpPr>
              <p:cNvPr id="157" name="Freeform: Shape 156">
                <a:extLst>
                  <a:ext uri="{FF2B5EF4-FFF2-40B4-BE49-F238E27FC236}">
                    <a16:creationId xmlns:a16="http://schemas.microsoft.com/office/drawing/2014/main" id="{56655765-3702-A526-1AB2-F0A43BD065B3}"/>
                  </a:ext>
                  <a:ext uri="{C183D7F6-B498-43B3-948B-1728B52AA6E4}">
                    <adec:decorative xmlns:adec="http://schemas.microsoft.com/office/drawing/2017/decorative" val="1"/>
                  </a:ext>
                </a:extLst>
              </p:cNvPr>
              <p:cNvSpPr/>
              <p:nvPr/>
            </p:nvSpPr>
            <p:spPr>
              <a:xfrm>
                <a:off x="9323140" y="2124988"/>
                <a:ext cx="89317" cy="21856"/>
              </a:xfrm>
              <a:custGeom>
                <a:avLst/>
                <a:gdLst>
                  <a:gd name="connsiteX0" fmla="*/ 0 w 105241"/>
                  <a:gd name="connsiteY0" fmla="*/ 0 h 25752"/>
                  <a:gd name="connsiteX1" fmla="*/ 105242 w 105241"/>
                  <a:gd name="connsiteY1" fmla="*/ 0 h 25752"/>
                  <a:gd name="connsiteX2" fmla="*/ 105242 w 105241"/>
                  <a:gd name="connsiteY2" fmla="*/ 25752 h 25752"/>
                  <a:gd name="connsiteX3" fmla="*/ 0 w 105241"/>
                  <a:gd name="connsiteY3" fmla="*/ 25752 h 25752"/>
                </a:gdLst>
                <a:ahLst/>
                <a:cxnLst>
                  <a:cxn ang="0">
                    <a:pos x="connsiteX0" y="connsiteY0"/>
                  </a:cxn>
                  <a:cxn ang="0">
                    <a:pos x="connsiteX1" y="connsiteY1"/>
                  </a:cxn>
                  <a:cxn ang="0">
                    <a:pos x="connsiteX2" y="connsiteY2"/>
                  </a:cxn>
                  <a:cxn ang="0">
                    <a:pos x="connsiteX3" y="connsiteY3"/>
                  </a:cxn>
                </a:cxnLst>
                <a:rect l="l" t="t" r="r" b="b"/>
                <a:pathLst>
                  <a:path w="105241" h="25752">
                    <a:moveTo>
                      <a:pt x="0" y="0"/>
                    </a:moveTo>
                    <a:lnTo>
                      <a:pt x="105242" y="0"/>
                    </a:lnTo>
                    <a:lnTo>
                      <a:pt x="105242"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8" name="Freeform: Shape 157">
                <a:extLst>
                  <a:ext uri="{FF2B5EF4-FFF2-40B4-BE49-F238E27FC236}">
                    <a16:creationId xmlns:a16="http://schemas.microsoft.com/office/drawing/2014/main" id="{8AF5FD9B-5A1D-D0FF-FF5B-1A768F5C3B97}"/>
                  </a:ext>
                  <a:ext uri="{C183D7F6-B498-43B3-948B-1728B52AA6E4}">
                    <adec:decorative xmlns:adec="http://schemas.microsoft.com/office/drawing/2017/decorative" val="1"/>
                  </a:ext>
                </a:extLst>
              </p:cNvPr>
              <p:cNvSpPr/>
              <p:nvPr/>
            </p:nvSpPr>
            <p:spPr>
              <a:xfrm>
                <a:off x="9301891" y="2104954"/>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135" name="Freeform: Shape 134">
              <a:extLst>
                <a:ext uri="{FF2B5EF4-FFF2-40B4-BE49-F238E27FC236}">
                  <a16:creationId xmlns:a16="http://schemas.microsoft.com/office/drawing/2014/main" id="{D26EECBC-93D5-C0AB-41A2-5D9873D9F5F1}"/>
                </a:ext>
                <a:ext uri="{C183D7F6-B498-43B3-948B-1728B52AA6E4}">
                  <adec:decorative xmlns:adec="http://schemas.microsoft.com/office/drawing/2017/decorative" val="1"/>
                </a:ext>
              </a:extLst>
            </p:cNvPr>
            <p:cNvSpPr/>
            <p:nvPr/>
          </p:nvSpPr>
          <p:spPr>
            <a:xfrm>
              <a:off x="4582977" y="3346257"/>
              <a:ext cx="69732" cy="240488"/>
            </a:xfrm>
            <a:custGeom>
              <a:avLst/>
              <a:gdLst>
                <a:gd name="connsiteX0" fmla="*/ 56412 w 82164"/>
                <a:gd name="connsiteY0" fmla="*/ 0 h 283363"/>
                <a:gd name="connsiteX1" fmla="*/ 56412 w 82164"/>
                <a:gd name="connsiteY1" fmla="*/ 257611 h 283363"/>
                <a:gd name="connsiteX2" fmla="*/ 0 w 82164"/>
                <a:gd name="connsiteY2" fmla="*/ 257611 h 283363"/>
                <a:gd name="connsiteX3" fmla="*/ 0 w 82164"/>
                <a:gd name="connsiteY3" fmla="*/ 283363 h 283363"/>
                <a:gd name="connsiteX4" fmla="*/ 82165 w 82164"/>
                <a:gd name="connsiteY4" fmla="*/ 283363 h 283363"/>
                <a:gd name="connsiteX5" fmla="*/ 82165 w 82164"/>
                <a:gd name="connsiteY5" fmla="*/ 0 h 28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164" h="283363">
                  <a:moveTo>
                    <a:pt x="56412" y="0"/>
                  </a:moveTo>
                  <a:lnTo>
                    <a:pt x="56412" y="257611"/>
                  </a:lnTo>
                  <a:lnTo>
                    <a:pt x="0" y="257611"/>
                  </a:lnTo>
                  <a:lnTo>
                    <a:pt x="0" y="283363"/>
                  </a:lnTo>
                  <a:lnTo>
                    <a:pt x="82165" y="283363"/>
                  </a:lnTo>
                  <a:lnTo>
                    <a:pt x="82165"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36" name="Group 135">
              <a:extLst>
                <a:ext uri="{FF2B5EF4-FFF2-40B4-BE49-F238E27FC236}">
                  <a16:creationId xmlns:a16="http://schemas.microsoft.com/office/drawing/2014/main" id="{6244FE51-9002-9AAE-48DD-5708058F786D}"/>
                </a:ext>
              </a:extLst>
            </p:cNvPr>
            <p:cNvGrpSpPr/>
            <p:nvPr/>
          </p:nvGrpSpPr>
          <p:grpSpPr>
            <a:xfrm>
              <a:off x="4258162" y="3546069"/>
              <a:ext cx="240184" cy="63139"/>
              <a:chOff x="9375959" y="2227590"/>
              <a:chExt cx="240184" cy="63139"/>
            </a:xfrm>
          </p:grpSpPr>
          <p:sp>
            <p:nvSpPr>
              <p:cNvPr id="155" name="Freeform: Shape 154">
                <a:extLst>
                  <a:ext uri="{FF2B5EF4-FFF2-40B4-BE49-F238E27FC236}">
                    <a16:creationId xmlns:a16="http://schemas.microsoft.com/office/drawing/2014/main" id="{0B8A57FA-B64D-60B1-75D7-9B52D0E896FB}"/>
                  </a:ext>
                  <a:ext uri="{C183D7F6-B498-43B3-948B-1728B52AA6E4}">
                    <adec:decorative xmlns:adec="http://schemas.microsoft.com/office/drawing/2017/decorative" val="1"/>
                  </a:ext>
                </a:extLst>
              </p:cNvPr>
              <p:cNvSpPr/>
              <p:nvPr/>
            </p:nvSpPr>
            <p:spPr>
              <a:xfrm>
                <a:off x="9398422" y="2246410"/>
                <a:ext cx="217721" cy="21856"/>
              </a:xfrm>
              <a:custGeom>
                <a:avLst/>
                <a:gdLst>
                  <a:gd name="connsiteX0" fmla="*/ 0 w 256537"/>
                  <a:gd name="connsiteY0" fmla="*/ 0 h 25752"/>
                  <a:gd name="connsiteX1" fmla="*/ 256538 w 256537"/>
                  <a:gd name="connsiteY1" fmla="*/ 0 h 25752"/>
                  <a:gd name="connsiteX2" fmla="*/ 256538 w 256537"/>
                  <a:gd name="connsiteY2" fmla="*/ 25752 h 25752"/>
                  <a:gd name="connsiteX3" fmla="*/ 0 w 256537"/>
                  <a:gd name="connsiteY3" fmla="*/ 25752 h 25752"/>
                </a:gdLst>
                <a:ahLst/>
                <a:cxnLst>
                  <a:cxn ang="0">
                    <a:pos x="connsiteX0" y="connsiteY0"/>
                  </a:cxn>
                  <a:cxn ang="0">
                    <a:pos x="connsiteX1" y="connsiteY1"/>
                  </a:cxn>
                  <a:cxn ang="0">
                    <a:pos x="connsiteX2" y="connsiteY2"/>
                  </a:cxn>
                  <a:cxn ang="0">
                    <a:pos x="connsiteX3" y="connsiteY3"/>
                  </a:cxn>
                </a:cxnLst>
                <a:rect l="l" t="t" r="r" b="b"/>
                <a:pathLst>
                  <a:path w="256537" h="25752">
                    <a:moveTo>
                      <a:pt x="0" y="0"/>
                    </a:moveTo>
                    <a:lnTo>
                      <a:pt x="256538" y="0"/>
                    </a:lnTo>
                    <a:lnTo>
                      <a:pt x="256538"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6" name="Freeform: Shape 155">
                <a:extLst>
                  <a:ext uri="{FF2B5EF4-FFF2-40B4-BE49-F238E27FC236}">
                    <a16:creationId xmlns:a16="http://schemas.microsoft.com/office/drawing/2014/main" id="{A97D26DE-5BA6-A0C3-5E6A-1E92BD0DD857}"/>
                  </a:ext>
                  <a:ext uri="{C183D7F6-B498-43B3-948B-1728B52AA6E4}">
                    <adec:decorative xmlns:adec="http://schemas.microsoft.com/office/drawing/2017/decorative" val="1"/>
                  </a:ext>
                </a:extLst>
              </p:cNvPr>
              <p:cNvSpPr/>
              <p:nvPr/>
            </p:nvSpPr>
            <p:spPr>
              <a:xfrm>
                <a:off x="9375959" y="2227590"/>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37" name="Group 136">
              <a:extLst>
                <a:ext uri="{FF2B5EF4-FFF2-40B4-BE49-F238E27FC236}">
                  <a16:creationId xmlns:a16="http://schemas.microsoft.com/office/drawing/2014/main" id="{9362B17F-0D6A-1A81-1711-80B3C20666CD}"/>
                </a:ext>
              </a:extLst>
            </p:cNvPr>
            <p:cNvGrpSpPr/>
            <p:nvPr/>
          </p:nvGrpSpPr>
          <p:grpSpPr>
            <a:xfrm>
              <a:off x="4831795" y="3285011"/>
              <a:ext cx="233141" cy="186383"/>
              <a:chOff x="9949592" y="1966532"/>
              <a:chExt cx="233141" cy="186383"/>
            </a:xfrm>
          </p:grpSpPr>
          <p:sp>
            <p:nvSpPr>
              <p:cNvPr id="153" name="Freeform: Shape 152">
                <a:extLst>
                  <a:ext uri="{FF2B5EF4-FFF2-40B4-BE49-F238E27FC236}">
                    <a16:creationId xmlns:a16="http://schemas.microsoft.com/office/drawing/2014/main" id="{CD5AE2B6-495F-BF89-6D7D-25C18C25E65E}"/>
                  </a:ext>
                  <a:ext uri="{C183D7F6-B498-43B3-948B-1728B52AA6E4}">
                    <adec:decorative xmlns:adec="http://schemas.microsoft.com/office/drawing/2017/decorative" val="1"/>
                  </a:ext>
                </a:extLst>
              </p:cNvPr>
              <p:cNvSpPr/>
              <p:nvPr/>
            </p:nvSpPr>
            <p:spPr>
              <a:xfrm>
                <a:off x="9949592" y="1966532"/>
                <a:ext cx="69258" cy="186382"/>
              </a:xfrm>
              <a:custGeom>
                <a:avLst/>
                <a:gdLst>
                  <a:gd name="connsiteX0" fmla="*/ 81607 w 81606"/>
                  <a:gd name="connsiteY0" fmla="*/ 193859 h 219611"/>
                  <a:gd name="connsiteX1" fmla="*/ 25752 w 81606"/>
                  <a:gd name="connsiteY1" fmla="*/ 193859 h 219611"/>
                  <a:gd name="connsiteX2" fmla="*/ 25752 w 81606"/>
                  <a:gd name="connsiteY2" fmla="*/ 0 h 219611"/>
                  <a:gd name="connsiteX3" fmla="*/ 0 w 81606"/>
                  <a:gd name="connsiteY3" fmla="*/ 0 h 219611"/>
                  <a:gd name="connsiteX4" fmla="*/ 0 w 81606"/>
                  <a:gd name="connsiteY4" fmla="*/ 219612 h 219611"/>
                  <a:gd name="connsiteX5" fmla="*/ 81607 w 81606"/>
                  <a:gd name="connsiteY5" fmla="*/ 219612 h 21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606" h="219611">
                    <a:moveTo>
                      <a:pt x="81607" y="193859"/>
                    </a:moveTo>
                    <a:lnTo>
                      <a:pt x="25752" y="193859"/>
                    </a:lnTo>
                    <a:lnTo>
                      <a:pt x="25752" y="0"/>
                    </a:lnTo>
                    <a:lnTo>
                      <a:pt x="0" y="0"/>
                    </a:lnTo>
                    <a:lnTo>
                      <a:pt x="0" y="219612"/>
                    </a:lnTo>
                    <a:lnTo>
                      <a:pt x="81607" y="21961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4" name="Freeform: Shape 153">
                <a:extLst>
                  <a:ext uri="{FF2B5EF4-FFF2-40B4-BE49-F238E27FC236}">
                    <a16:creationId xmlns:a16="http://schemas.microsoft.com/office/drawing/2014/main" id="{42F584A2-5F56-83E7-F181-FFB7B57626C1}"/>
                  </a:ext>
                  <a:ext uri="{C183D7F6-B498-43B3-948B-1728B52AA6E4}">
                    <adec:decorative xmlns:adec="http://schemas.microsoft.com/office/drawing/2017/decorative" val="1"/>
                  </a:ext>
                </a:extLst>
              </p:cNvPr>
              <p:cNvSpPr/>
              <p:nvPr/>
            </p:nvSpPr>
            <p:spPr>
              <a:xfrm>
                <a:off x="10031867" y="2131059"/>
                <a:ext cx="150866" cy="21856"/>
              </a:xfrm>
              <a:custGeom>
                <a:avLst/>
                <a:gdLst>
                  <a:gd name="connsiteX0" fmla="*/ 0 w 177763"/>
                  <a:gd name="connsiteY0" fmla="*/ 0 h 25752"/>
                  <a:gd name="connsiteX1" fmla="*/ 177764 w 177763"/>
                  <a:gd name="connsiteY1" fmla="*/ 0 h 25752"/>
                  <a:gd name="connsiteX2" fmla="*/ 177764 w 177763"/>
                  <a:gd name="connsiteY2" fmla="*/ 25752 h 25752"/>
                  <a:gd name="connsiteX3" fmla="*/ 0 w 177763"/>
                  <a:gd name="connsiteY3" fmla="*/ 25752 h 25752"/>
                </a:gdLst>
                <a:ahLst/>
                <a:cxnLst>
                  <a:cxn ang="0">
                    <a:pos x="connsiteX0" y="connsiteY0"/>
                  </a:cxn>
                  <a:cxn ang="0">
                    <a:pos x="connsiteX1" y="connsiteY1"/>
                  </a:cxn>
                  <a:cxn ang="0">
                    <a:pos x="connsiteX2" y="connsiteY2"/>
                  </a:cxn>
                  <a:cxn ang="0">
                    <a:pos x="connsiteX3" y="connsiteY3"/>
                  </a:cxn>
                </a:cxnLst>
                <a:rect l="l" t="t" r="r" b="b"/>
                <a:pathLst>
                  <a:path w="177763" h="25752">
                    <a:moveTo>
                      <a:pt x="0" y="0"/>
                    </a:moveTo>
                    <a:lnTo>
                      <a:pt x="177764" y="0"/>
                    </a:lnTo>
                    <a:lnTo>
                      <a:pt x="177764"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38" name="Group 137">
              <a:extLst>
                <a:ext uri="{FF2B5EF4-FFF2-40B4-BE49-F238E27FC236}">
                  <a16:creationId xmlns:a16="http://schemas.microsoft.com/office/drawing/2014/main" id="{90C97D65-6227-32EC-9D12-20FA6D389C1F}"/>
                </a:ext>
              </a:extLst>
            </p:cNvPr>
            <p:cNvGrpSpPr/>
            <p:nvPr/>
          </p:nvGrpSpPr>
          <p:grpSpPr>
            <a:xfrm>
              <a:off x="4916803" y="3290476"/>
              <a:ext cx="300518" cy="141455"/>
              <a:chOff x="10034600" y="1971997"/>
              <a:chExt cx="300518" cy="141455"/>
            </a:xfrm>
          </p:grpSpPr>
          <p:sp>
            <p:nvSpPr>
              <p:cNvPr id="151" name="Freeform: Shape 150">
                <a:extLst>
                  <a:ext uri="{FF2B5EF4-FFF2-40B4-BE49-F238E27FC236}">
                    <a16:creationId xmlns:a16="http://schemas.microsoft.com/office/drawing/2014/main" id="{EEF01300-FDDD-4E88-14AB-1F65411CABE4}"/>
                  </a:ext>
                  <a:ext uri="{C183D7F6-B498-43B3-948B-1728B52AA6E4}">
                    <adec:decorative xmlns:adec="http://schemas.microsoft.com/office/drawing/2017/decorative" val="1"/>
                  </a:ext>
                </a:extLst>
              </p:cNvPr>
              <p:cNvSpPr/>
              <p:nvPr/>
            </p:nvSpPr>
            <p:spPr>
              <a:xfrm>
                <a:off x="10034600" y="1971997"/>
                <a:ext cx="279270" cy="120207"/>
              </a:xfrm>
              <a:custGeom>
                <a:avLst/>
                <a:gdLst>
                  <a:gd name="connsiteX0" fmla="*/ 0 w 329059"/>
                  <a:gd name="connsiteY0" fmla="*/ 141639 h 141638"/>
                  <a:gd name="connsiteX1" fmla="*/ 329060 w 329059"/>
                  <a:gd name="connsiteY1" fmla="*/ 141639 h 141638"/>
                  <a:gd name="connsiteX2" fmla="*/ 329060 w 329059"/>
                  <a:gd name="connsiteY2" fmla="*/ 115886 h 141638"/>
                  <a:gd name="connsiteX3" fmla="*/ 25752 w 329059"/>
                  <a:gd name="connsiteY3" fmla="*/ 115886 h 141638"/>
                  <a:gd name="connsiteX4" fmla="*/ 25752 w 329059"/>
                  <a:gd name="connsiteY4" fmla="*/ 0 h 141638"/>
                  <a:gd name="connsiteX5" fmla="*/ 0 w 329059"/>
                  <a:gd name="connsiteY5" fmla="*/ 0 h 141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9059" h="141638">
                    <a:moveTo>
                      <a:pt x="0" y="141639"/>
                    </a:moveTo>
                    <a:lnTo>
                      <a:pt x="329060" y="141639"/>
                    </a:lnTo>
                    <a:lnTo>
                      <a:pt x="329060" y="115886"/>
                    </a:lnTo>
                    <a:lnTo>
                      <a:pt x="25752" y="115886"/>
                    </a:lnTo>
                    <a:lnTo>
                      <a:pt x="25752" y="0"/>
                    </a:lnTo>
                    <a:lnTo>
                      <a:pt x="0" y="0"/>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2" name="Freeform: Shape 151">
                <a:extLst>
                  <a:ext uri="{FF2B5EF4-FFF2-40B4-BE49-F238E27FC236}">
                    <a16:creationId xmlns:a16="http://schemas.microsoft.com/office/drawing/2014/main" id="{7FB0DB54-FBD0-E6A5-C5BB-74DEEE067E1A}"/>
                  </a:ext>
                  <a:ext uri="{C183D7F6-B498-43B3-948B-1728B52AA6E4}">
                    <adec:decorative xmlns:adec="http://schemas.microsoft.com/office/drawing/2017/decorative" val="1"/>
                  </a:ext>
                </a:extLst>
              </p:cNvPr>
              <p:cNvSpPr/>
              <p:nvPr/>
            </p:nvSpPr>
            <p:spPr>
              <a:xfrm>
                <a:off x="10271979" y="2050313"/>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39" name="Graphic 1">
              <a:extLst>
                <a:ext uri="{FF2B5EF4-FFF2-40B4-BE49-F238E27FC236}">
                  <a16:creationId xmlns:a16="http://schemas.microsoft.com/office/drawing/2014/main" id="{52ABC180-B2C8-0E05-3392-39158BA87F19}"/>
                </a:ext>
              </a:extLst>
            </p:cNvPr>
            <p:cNvGrpSpPr/>
            <p:nvPr/>
          </p:nvGrpSpPr>
          <p:grpSpPr>
            <a:xfrm>
              <a:off x="4748660" y="3291617"/>
              <a:ext cx="372070" cy="240488"/>
              <a:chOff x="9983388" y="1916516"/>
              <a:chExt cx="438407" cy="283363"/>
            </a:xfrm>
            <a:solidFill>
              <a:srgbClr val="0078D4"/>
            </a:solidFill>
          </p:grpSpPr>
          <p:sp>
            <p:nvSpPr>
              <p:cNvPr id="149" name="Freeform: Shape 148">
                <a:extLst>
                  <a:ext uri="{FF2B5EF4-FFF2-40B4-BE49-F238E27FC236}">
                    <a16:creationId xmlns:a16="http://schemas.microsoft.com/office/drawing/2014/main" id="{08E11136-5001-0359-A0D9-13567AE84362}"/>
                  </a:ext>
                  <a:ext uri="{C183D7F6-B498-43B3-948B-1728B52AA6E4}">
                    <adec:decorative xmlns:adec="http://schemas.microsoft.com/office/drawing/2017/decorative" val="1"/>
                  </a:ext>
                </a:extLst>
              </p:cNvPr>
              <p:cNvSpPr/>
              <p:nvPr/>
            </p:nvSpPr>
            <p:spPr>
              <a:xfrm>
                <a:off x="9983388" y="1916516"/>
                <a:ext cx="79775" cy="283363"/>
              </a:xfrm>
              <a:custGeom>
                <a:avLst/>
                <a:gdLst>
                  <a:gd name="connsiteX0" fmla="*/ 79775 w 79775"/>
                  <a:gd name="connsiteY0" fmla="*/ 257611 h 283363"/>
                  <a:gd name="connsiteX1" fmla="*/ 25752 w 79775"/>
                  <a:gd name="connsiteY1" fmla="*/ 257611 h 283363"/>
                  <a:gd name="connsiteX2" fmla="*/ 25752 w 79775"/>
                  <a:gd name="connsiteY2" fmla="*/ 0 h 283363"/>
                  <a:gd name="connsiteX3" fmla="*/ 0 w 79775"/>
                  <a:gd name="connsiteY3" fmla="*/ 0 h 283363"/>
                  <a:gd name="connsiteX4" fmla="*/ 0 w 79775"/>
                  <a:gd name="connsiteY4" fmla="*/ 283363 h 283363"/>
                  <a:gd name="connsiteX5" fmla="*/ 79775 w 79775"/>
                  <a:gd name="connsiteY5" fmla="*/ 283363 h 28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9775" h="283363">
                    <a:moveTo>
                      <a:pt x="79775" y="257611"/>
                    </a:moveTo>
                    <a:lnTo>
                      <a:pt x="25752" y="257611"/>
                    </a:lnTo>
                    <a:lnTo>
                      <a:pt x="25752" y="0"/>
                    </a:lnTo>
                    <a:lnTo>
                      <a:pt x="0" y="0"/>
                    </a:lnTo>
                    <a:lnTo>
                      <a:pt x="0" y="283363"/>
                    </a:lnTo>
                    <a:lnTo>
                      <a:pt x="79775" y="283363"/>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50" name="Freeform: Shape 149">
                <a:extLst>
                  <a:ext uri="{FF2B5EF4-FFF2-40B4-BE49-F238E27FC236}">
                    <a16:creationId xmlns:a16="http://schemas.microsoft.com/office/drawing/2014/main" id="{EF9F2827-81F5-DE72-FA59-588E20A8BA7C}"/>
                  </a:ext>
                  <a:ext uri="{C183D7F6-B498-43B3-948B-1728B52AA6E4}">
                    <adec:decorative xmlns:adec="http://schemas.microsoft.com/office/drawing/2017/decorative" val="1"/>
                  </a:ext>
                </a:extLst>
              </p:cNvPr>
              <p:cNvSpPr/>
              <p:nvPr/>
            </p:nvSpPr>
            <p:spPr>
              <a:xfrm>
                <a:off x="10092750" y="2174127"/>
                <a:ext cx="329045" cy="25752"/>
              </a:xfrm>
              <a:custGeom>
                <a:avLst/>
                <a:gdLst>
                  <a:gd name="connsiteX0" fmla="*/ 0 w 329045"/>
                  <a:gd name="connsiteY0" fmla="*/ 0 h 25752"/>
                  <a:gd name="connsiteX1" fmla="*/ 329045 w 329045"/>
                  <a:gd name="connsiteY1" fmla="*/ 0 h 25752"/>
                  <a:gd name="connsiteX2" fmla="*/ 329045 w 329045"/>
                  <a:gd name="connsiteY2" fmla="*/ 25752 h 25752"/>
                  <a:gd name="connsiteX3" fmla="*/ 0 w 329045"/>
                  <a:gd name="connsiteY3" fmla="*/ 25752 h 25752"/>
                </a:gdLst>
                <a:ahLst/>
                <a:cxnLst>
                  <a:cxn ang="0">
                    <a:pos x="connsiteX0" y="connsiteY0"/>
                  </a:cxn>
                  <a:cxn ang="0">
                    <a:pos x="connsiteX1" y="connsiteY1"/>
                  </a:cxn>
                  <a:cxn ang="0">
                    <a:pos x="connsiteX2" y="connsiteY2"/>
                  </a:cxn>
                  <a:cxn ang="0">
                    <a:pos x="connsiteX3" y="connsiteY3"/>
                  </a:cxn>
                </a:cxnLst>
                <a:rect l="l" t="t" r="r" b="b"/>
                <a:pathLst>
                  <a:path w="329045" h="25752">
                    <a:moveTo>
                      <a:pt x="0" y="0"/>
                    </a:moveTo>
                    <a:lnTo>
                      <a:pt x="329045" y="0"/>
                    </a:lnTo>
                    <a:lnTo>
                      <a:pt x="329045" y="25752"/>
                    </a:lnTo>
                    <a:lnTo>
                      <a:pt x="0" y="25752"/>
                    </a:ln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140" name="Freeform: Shape 139">
              <a:extLst>
                <a:ext uri="{FF2B5EF4-FFF2-40B4-BE49-F238E27FC236}">
                  <a16:creationId xmlns:a16="http://schemas.microsoft.com/office/drawing/2014/main" id="{4C5CDFE5-AFCF-D27F-B0FE-CD37AC075687}"/>
                </a:ext>
                <a:ext uri="{C183D7F6-B498-43B3-948B-1728B52AA6E4}">
                  <adec:decorative xmlns:adec="http://schemas.microsoft.com/office/drawing/2017/decorative" val="1"/>
                </a:ext>
              </a:extLst>
            </p:cNvPr>
            <p:cNvSpPr/>
            <p:nvPr/>
          </p:nvSpPr>
          <p:spPr>
            <a:xfrm>
              <a:off x="5080115" y="3491429"/>
              <a:ext cx="63139" cy="63139"/>
            </a:xfrm>
            <a:custGeom>
              <a:avLst/>
              <a:gdLst>
                <a:gd name="connsiteX0" fmla="*/ 74396 w 74396"/>
                <a:gd name="connsiteY0" fmla="*/ 37198 h 74396"/>
                <a:gd name="connsiteX1" fmla="*/ 37198 w 74396"/>
                <a:gd name="connsiteY1" fmla="*/ 74396 h 74396"/>
                <a:gd name="connsiteX2" fmla="*/ 0 w 74396"/>
                <a:gd name="connsiteY2" fmla="*/ 37198 h 74396"/>
                <a:gd name="connsiteX3" fmla="*/ 37198 w 74396"/>
                <a:gd name="connsiteY3" fmla="*/ 0 h 74396"/>
                <a:gd name="connsiteX4" fmla="*/ 74396 w 74396"/>
                <a:gd name="connsiteY4" fmla="*/ 37198 h 743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396" h="74396">
                  <a:moveTo>
                    <a:pt x="74396" y="37198"/>
                  </a:moveTo>
                  <a:cubicBezTo>
                    <a:pt x="74396" y="57742"/>
                    <a:pt x="57742" y="74396"/>
                    <a:pt x="37198" y="74396"/>
                  </a:cubicBezTo>
                  <a:cubicBezTo>
                    <a:pt x="16654" y="74396"/>
                    <a:pt x="0" y="57742"/>
                    <a:pt x="0" y="37198"/>
                  </a:cubicBezTo>
                  <a:cubicBezTo>
                    <a:pt x="0" y="16654"/>
                    <a:pt x="16654" y="0"/>
                    <a:pt x="37198" y="0"/>
                  </a:cubicBezTo>
                  <a:cubicBezTo>
                    <a:pt x="57742" y="0"/>
                    <a:pt x="74396" y="16654"/>
                    <a:pt x="74396" y="37198"/>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1" name="Saas delivery">
              <a:extLst>
                <a:ext uri="{FF2B5EF4-FFF2-40B4-BE49-F238E27FC236}">
                  <a16:creationId xmlns:a16="http://schemas.microsoft.com/office/drawing/2014/main" id="{14BA583A-905D-58D3-3F11-C1F043B9BAFF}"/>
                </a:ext>
                <a:ext uri="{C183D7F6-B498-43B3-948B-1728B52AA6E4}">
                  <adec:decorative xmlns:adec="http://schemas.microsoft.com/office/drawing/2017/decorative" val="1"/>
                </a:ext>
              </a:extLst>
            </p:cNvPr>
            <p:cNvSpPr/>
            <p:nvPr/>
          </p:nvSpPr>
          <p:spPr>
            <a:xfrm>
              <a:off x="4093088" y="2678984"/>
              <a:ext cx="1215263" cy="686628"/>
            </a:xfrm>
            <a:custGeom>
              <a:avLst/>
              <a:gdLst>
                <a:gd name="connsiteX0" fmla="*/ 704990 w 1431925"/>
                <a:gd name="connsiteY0" fmla="*/ 0 h 809043"/>
                <a:gd name="connsiteX1" fmla="*/ 1015036 w 1431925"/>
                <a:gd name="connsiteY1" fmla="*/ 210641 h 809043"/>
                <a:gd name="connsiteX2" fmla="*/ 1017912 w 1431925"/>
                <a:gd name="connsiteY2" fmla="*/ 220141 h 809043"/>
                <a:gd name="connsiteX3" fmla="*/ 1044995 w 1431925"/>
                <a:gd name="connsiteY3" fmla="*/ 209983 h 809043"/>
                <a:gd name="connsiteX4" fmla="*/ 1133683 w 1431925"/>
                <a:gd name="connsiteY4" fmla="*/ 196234 h 809043"/>
                <a:gd name="connsiteX5" fmla="*/ 1431926 w 1431925"/>
                <a:gd name="connsiteY5" fmla="*/ 501916 h 809043"/>
                <a:gd name="connsiteX6" fmla="*/ 1164186 w 1431925"/>
                <a:gd name="connsiteY6" fmla="*/ 806025 h 809043"/>
                <a:gd name="connsiteX7" fmla="*/ 1141438 w 1431925"/>
                <a:gd name="connsiteY7" fmla="*/ 807198 h 809043"/>
                <a:gd name="connsiteX8" fmla="*/ 1128976 w 1431925"/>
                <a:gd name="connsiteY8" fmla="*/ 808485 h 809043"/>
                <a:gd name="connsiteX9" fmla="*/ 167836 w 1431925"/>
                <a:gd name="connsiteY9" fmla="*/ 808485 h 809043"/>
                <a:gd name="connsiteX10" fmla="*/ 153858 w 1431925"/>
                <a:gd name="connsiteY10" fmla="*/ 809043 h 809043"/>
                <a:gd name="connsiteX11" fmla="*/ 121181 w 1431925"/>
                <a:gd name="connsiteY11" fmla="*/ 803593 h 809043"/>
                <a:gd name="connsiteX12" fmla="*/ 5610 w 1431925"/>
                <a:gd name="connsiteY12" fmla="*/ 598431 h 809043"/>
                <a:gd name="connsiteX13" fmla="*/ 173101 w 1431925"/>
                <a:gd name="connsiteY13" fmla="*/ 474533 h 809043"/>
                <a:gd name="connsiteX14" fmla="*/ 185562 w 1431925"/>
                <a:gd name="connsiteY14" fmla="*/ 476607 h 809043"/>
                <a:gd name="connsiteX15" fmla="*/ 182129 w 1431925"/>
                <a:gd name="connsiteY15" fmla="*/ 455590 h 809043"/>
                <a:gd name="connsiteX16" fmla="*/ 207438 w 1431925"/>
                <a:gd name="connsiteY16" fmla="*/ 343338 h 809043"/>
                <a:gd name="connsiteX17" fmla="*/ 360579 w 1431925"/>
                <a:gd name="connsiteY17" fmla="*/ 245250 h 809043"/>
                <a:gd name="connsiteX18" fmla="*/ 382755 w 1431925"/>
                <a:gd name="connsiteY18" fmla="*/ 245851 h 809043"/>
                <a:gd name="connsiteX19" fmla="*/ 383642 w 1431925"/>
                <a:gd name="connsiteY19" fmla="*/ 242317 h 809043"/>
                <a:gd name="connsiteX20" fmla="*/ 704990 w 1431925"/>
                <a:gd name="connsiteY20" fmla="*/ 0 h 809043"/>
                <a:gd name="connsiteX21" fmla="*/ 704990 w 1431925"/>
                <a:gd name="connsiteY21" fmla="*/ 0 h 809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431925" h="809043">
                  <a:moveTo>
                    <a:pt x="704990" y="0"/>
                  </a:moveTo>
                  <a:cubicBezTo>
                    <a:pt x="844368" y="0"/>
                    <a:pt x="963960" y="86857"/>
                    <a:pt x="1015036" y="210641"/>
                  </a:cubicBezTo>
                  <a:lnTo>
                    <a:pt x="1017912" y="220141"/>
                  </a:lnTo>
                  <a:lnTo>
                    <a:pt x="1044995" y="209983"/>
                  </a:lnTo>
                  <a:cubicBezTo>
                    <a:pt x="1073008" y="201056"/>
                    <a:pt x="1102795" y="196234"/>
                    <a:pt x="1133683" y="196234"/>
                  </a:cubicBezTo>
                  <a:cubicBezTo>
                    <a:pt x="1298399" y="196234"/>
                    <a:pt x="1431926" y="333094"/>
                    <a:pt x="1431926" y="501916"/>
                  </a:cubicBezTo>
                  <a:cubicBezTo>
                    <a:pt x="1431926" y="660194"/>
                    <a:pt x="1314566" y="790373"/>
                    <a:pt x="1164186" y="806025"/>
                  </a:cubicBezTo>
                  <a:lnTo>
                    <a:pt x="1141438" y="807198"/>
                  </a:lnTo>
                  <a:lnTo>
                    <a:pt x="1128976" y="808485"/>
                  </a:lnTo>
                  <a:lnTo>
                    <a:pt x="167836" y="808485"/>
                  </a:lnTo>
                  <a:lnTo>
                    <a:pt x="153858" y="809043"/>
                  </a:lnTo>
                  <a:cubicBezTo>
                    <a:pt x="143013" y="808371"/>
                    <a:pt x="132083" y="806583"/>
                    <a:pt x="121181" y="803593"/>
                  </a:cubicBezTo>
                  <a:cubicBezTo>
                    <a:pt x="33995" y="779643"/>
                    <a:pt x="-17754" y="687792"/>
                    <a:pt x="5610" y="598431"/>
                  </a:cubicBezTo>
                  <a:cubicBezTo>
                    <a:pt x="26054" y="520243"/>
                    <a:pt x="97217" y="469854"/>
                    <a:pt x="173101" y="474533"/>
                  </a:cubicBezTo>
                  <a:lnTo>
                    <a:pt x="185562" y="476607"/>
                  </a:lnTo>
                  <a:lnTo>
                    <a:pt x="182129" y="455590"/>
                  </a:lnTo>
                  <a:cubicBezTo>
                    <a:pt x="179525" y="417720"/>
                    <a:pt x="187537" y="378676"/>
                    <a:pt x="207438" y="343338"/>
                  </a:cubicBezTo>
                  <a:cubicBezTo>
                    <a:pt x="240630" y="284422"/>
                    <a:pt x="299002" y="249713"/>
                    <a:pt x="360579" y="245250"/>
                  </a:cubicBezTo>
                  <a:lnTo>
                    <a:pt x="382755" y="245851"/>
                  </a:lnTo>
                  <a:lnTo>
                    <a:pt x="383642" y="242317"/>
                  </a:lnTo>
                  <a:cubicBezTo>
                    <a:pt x="426234" y="101937"/>
                    <a:pt x="553995" y="0"/>
                    <a:pt x="704990" y="0"/>
                  </a:cubicBezTo>
                  <a:lnTo>
                    <a:pt x="704990" y="0"/>
                  </a:lnTo>
                  <a:close/>
                </a:path>
              </a:pathLst>
            </a:custGeom>
            <a:solidFill>
              <a:srgbClr val="50E6FF"/>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2" name="Freeform: Shape 141">
              <a:extLst>
                <a:ext uri="{FF2B5EF4-FFF2-40B4-BE49-F238E27FC236}">
                  <a16:creationId xmlns:a16="http://schemas.microsoft.com/office/drawing/2014/main" id="{327CAEA2-6CFB-9E95-C6E6-28AA9DE92B51}"/>
                </a:ext>
                <a:ext uri="{C183D7F6-B498-43B3-948B-1728B52AA6E4}">
                  <adec:decorative xmlns:adec="http://schemas.microsoft.com/office/drawing/2017/decorative" val="1"/>
                </a:ext>
              </a:extLst>
            </p:cNvPr>
            <p:cNvSpPr/>
            <p:nvPr/>
          </p:nvSpPr>
          <p:spPr>
            <a:xfrm>
              <a:off x="4900095" y="3028727"/>
              <a:ext cx="184561" cy="184730"/>
            </a:xfrm>
            <a:custGeom>
              <a:avLst/>
              <a:gdLst>
                <a:gd name="connsiteX0" fmla="*/ 0 w 217465"/>
                <a:gd name="connsiteY0" fmla="*/ 94226 h 217665"/>
                <a:gd name="connsiteX1" fmla="*/ 14636 w 217465"/>
                <a:gd name="connsiteY1" fmla="*/ 94226 h 217665"/>
                <a:gd name="connsiteX2" fmla="*/ 19901 w 217465"/>
                <a:gd name="connsiteY2" fmla="*/ 76671 h 217665"/>
                <a:gd name="connsiteX3" fmla="*/ 29258 w 217465"/>
                <a:gd name="connsiteY3" fmla="*/ 57943 h 217665"/>
                <a:gd name="connsiteX4" fmla="*/ 27970 w 217465"/>
                <a:gd name="connsiteY4" fmla="*/ 48543 h 217665"/>
                <a:gd name="connsiteX5" fmla="*/ 22047 w 217465"/>
                <a:gd name="connsiteY5" fmla="*/ 43035 h 217665"/>
                <a:gd name="connsiteX6" fmla="*/ 43336 w 217465"/>
                <a:gd name="connsiteY6" fmla="*/ 22419 h 217665"/>
                <a:gd name="connsiteX7" fmla="*/ 51033 w 217465"/>
                <a:gd name="connsiteY7" fmla="*/ 32648 h 217665"/>
                <a:gd name="connsiteX8" fmla="*/ 72579 w 217465"/>
                <a:gd name="connsiteY8" fmla="*/ 21518 h 217665"/>
                <a:gd name="connsiteX9" fmla="*/ 94154 w 217465"/>
                <a:gd name="connsiteY9" fmla="*/ 14564 h 217665"/>
                <a:gd name="connsiteX10" fmla="*/ 94154 w 217465"/>
                <a:gd name="connsiteY10" fmla="*/ 0 h 217665"/>
                <a:gd name="connsiteX11" fmla="*/ 123097 w 217465"/>
                <a:gd name="connsiteY11" fmla="*/ 0 h 217665"/>
                <a:gd name="connsiteX12" fmla="*/ 123097 w 217465"/>
                <a:gd name="connsiteY12" fmla="*/ 14507 h 217665"/>
                <a:gd name="connsiteX13" fmla="*/ 144843 w 217465"/>
                <a:gd name="connsiteY13" fmla="*/ 21503 h 217665"/>
                <a:gd name="connsiteX14" fmla="*/ 165589 w 217465"/>
                <a:gd name="connsiteY14" fmla="*/ 32191 h 217665"/>
                <a:gd name="connsiteX15" fmla="*/ 174273 w 217465"/>
                <a:gd name="connsiteY15" fmla="*/ 21475 h 217665"/>
                <a:gd name="connsiteX16" fmla="*/ 195690 w 217465"/>
                <a:gd name="connsiteY16" fmla="*/ 43550 h 217665"/>
                <a:gd name="connsiteX17" fmla="*/ 187678 w 217465"/>
                <a:gd name="connsiteY17" fmla="*/ 50661 h 217665"/>
                <a:gd name="connsiteX18" fmla="*/ 186920 w 217465"/>
                <a:gd name="connsiteY18" fmla="*/ 55325 h 217665"/>
                <a:gd name="connsiteX19" fmla="*/ 202272 w 217465"/>
                <a:gd name="connsiteY19" fmla="*/ 94040 h 217665"/>
                <a:gd name="connsiteX20" fmla="*/ 217466 w 217465"/>
                <a:gd name="connsiteY20" fmla="*/ 94040 h 217665"/>
                <a:gd name="connsiteX21" fmla="*/ 217466 w 217465"/>
                <a:gd name="connsiteY21" fmla="*/ 123240 h 217665"/>
                <a:gd name="connsiteX22" fmla="*/ 203402 w 217465"/>
                <a:gd name="connsiteY22" fmla="*/ 123240 h 217665"/>
                <a:gd name="connsiteX23" fmla="*/ 194517 w 217465"/>
                <a:gd name="connsiteY23" fmla="*/ 148306 h 217665"/>
                <a:gd name="connsiteX24" fmla="*/ 188279 w 217465"/>
                <a:gd name="connsiteY24" fmla="*/ 159708 h 217665"/>
                <a:gd name="connsiteX25" fmla="*/ 189510 w 217465"/>
                <a:gd name="connsiteY25" fmla="*/ 169037 h 217665"/>
                <a:gd name="connsiteX26" fmla="*/ 196663 w 217465"/>
                <a:gd name="connsiteY26" fmla="*/ 174302 h 217665"/>
                <a:gd name="connsiteX27" fmla="*/ 175231 w 217465"/>
                <a:gd name="connsiteY27" fmla="*/ 195290 h 217665"/>
                <a:gd name="connsiteX28" fmla="*/ 174445 w 217465"/>
                <a:gd name="connsiteY28" fmla="*/ 194975 h 217665"/>
                <a:gd name="connsiteX29" fmla="*/ 164330 w 217465"/>
                <a:gd name="connsiteY29" fmla="*/ 186491 h 217665"/>
                <a:gd name="connsiteX30" fmla="*/ 153099 w 217465"/>
                <a:gd name="connsiteY30" fmla="*/ 192257 h 217665"/>
                <a:gd name="connsiteX31" fmla="*/ 123326 w 217465"/>
                <a:gd name="connsiteY31" fmla="*/ 203845 h 217665"/>
                <a:gd name="connsiteX32" fmla="*/ 123326 w 217465"/>
                <a:gd name="connsiteY32" fmla="*/ 217666 h 217665"/>
                <a:gd name="connsiteX33" fmla="*/ 94369 w 217465"/>
                <a:gd name="connsiteY33" fmla="*/ 217666 h 217665"/>
                <a:gd name="connsiteX34" fmla="*/ 94369 w 217465"/>
                <a:gd name="connsiteY34" fmla="*/ 202529 h 217665"/>
                <a:gd name="connsiteX35" fmla="*/ 55039 w 217465"/>
                <a:gd name="connsiteY35" fmla="*/ 186906 h 217665"/>
                <a:gd name="connsiteX36" fmla="*/ 50432 w 217465"/>
                <a:gd name="connsiteY36" fmla="*/ 187907 h 217665"/>
                <a:gd name="connsiteX37" fmla="*/ 43007 w 217465"/>
                <a:gd name="connsiteY37" fmla="*/ 196349 h 217665"/>
                <a:gd name="connsiteX38" fmla="*/ 21761 w 217465"/>
                <a:gd name="connsiteY38" fmla="*/ 174073 h 217665"/>
                <a:gd name="connsiteX39" fmla="*/ 29844 w 217465"/>
                <a:gd name="connsiteY39" fmla="*/ 166948 h 217665"/>
                <a:gd name="connsiteX40" fmla="*/ 30517 w 217465"/>
                <a:gd name="connsiteY40" fmla="*/ 162298 h 217665"/>
                <a:gd name="connsiteX41" fmla="*/ 15194 w 217465"/>
                <a:gd name="connsiteY41" fmla="*/ 123612 h 217665"/>
                <a:gd name="connsiteX42" fmla="*/ 14 w 217465"/>
                <a:gd name="connsiteY42" fmla="*/ 123612 h 217665"/>
                <a:gd name="connsiteX43" fmla="*/ 0 w 217465"/>
                <a:gd name="connsiteY43" fmla="*/ 94226 h 217665"/>
                <a:gd name="connsiteX44" fmla="*/ 181569 w 217465"/>
                <a:gd name="connsiteY44" fmla="*/ 108690 h 217665"/>
                <a:gd name="connsiteX45" fmla="*/ 107617 w 217465"/>
                <a:gd name="connsiteY45" fmla="*/ 36025 h 217665"/>
                <a:gd name="connsiteX46" fmla="*/ 35925 w 217465"/>
                <a:gd name="connsiteY46" fmla="*/ 109820 h 217665"/>
                <a:gd name="connsiteX47" fmla="*/ 110135 w 217465"/>
                <a:gd name="connsiteY47" fmla="*/ 181627 h 217665"/>
                <a:gd name="connsiteX48" fmla="*/ 181569 w 217465"/>
                <a:gd name="connsiteY48" fmla="*/ 108690 h 217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17465" h="217665">
                  <a:moveTo>
                    <a:pt x="0" y="94226"/>
                  </a:moveTo>
                  <a:cubicBezTo>
                    <a:pt x="5108" y="94226"/>
                    <a:pt x="9800" y="94226"/>
                    <a:pt x="14636" y="94226"/>
                  </a:cubicBezTo>
                  <a:cubicBezTo>
                    <a:pt x="16424" y="88131"/>
                    <a:pt x="17669" y="82208"/>
                    <a:pt x="19901" y="76671"/>
                  </a:cubicBezTo>
                  <a:cubicBezTo>
                    <a:pt x="22519" y="70204"/>
                    <a:pt x="25481" y="63766"/>
                    <a:pt x="29258" y="57943"/>
                  </a:cubicBezTo>
                  <a:cubicBezTo>
                    <a:pt x="31962" y="53794"/>
                    <a:pt x="31590" y="51362"/>
                    <a:pt x="27970" y="48543"/>
                  </a:cubicBezTo>
                  <a:cubicBezTo>
                    <a:pt x="25738" y="46812"/>
                    <a:pt x="23821" y="44709"/>
                    <a:pt x="22047" y="43035"/>
                  </a:cubicBezTo>
                  <a:cubicBezTo>
                    <a:pt x="29115" y="36197"/>
                    <a:pt x="35825" y="29701"/>
                    <a:pt x="43336" y="22419"/>
                  </a:cubicBezTo>
                  <a:cubicBezTo>
                    <a:pt x="45467" y="25266"/>
                    <a:pt x="48515" y="29286"/>
                    <a:pt x="51033" y="32648"/>
                  </a:cubicBezTo>
                  <a:cubicBezTo>
                    <a:pt x="59503" y="28213"/>
                    <a:pt x="65812" y="24336"/>
                    <a:pt x="72579" y="21518"/>
                  </a:cubicBezTo>
                  <a:cubicBezTo>
                    <a:pt x="79332" y="18713"/>
                    <a:pt x="86528" y="16968"/>
                    <a:pt x="94154" y="14564"/>
                  </a:cubicBezTo>
                  <a:cubicBezTo>
                    <a:pt x="94154" y="10043"/>
                    <a:pt x="94154" y="5193"/>
                    <a:pt x="94154" y="0"/>
                  </a:cubicBezTo>
                  <a:cubicBezTo>
                    <a:pt x="103926" y="0"/>
                    <a:pt x="113125" y="0"/>
                    <a:pt x="123097" y="0"/>
                  </a:cubicBezTo>
                  <a:cubicBezTo>
                    <a:pt x="123097" y="4893"/>
                    <a:pt x="123097" y="9872"/>
                    <a:pt x="123097" y="14507"/>
                  </a:cubicBezTo>
                  <a:cubicBezTo>
                    <a:pt x="130909" y="16968"/>
                    <a:pt x="138105" y="18699"/>
                    <a:pt x="144843" y="21503"/>
                  </a:cubicBezTo>
                  <a:cubicBezTo>
                    <a:pt x="151611" y="24307"/>
                    <a:pt x="157920" y="28185"/>
                    <a:pt x="165589" y="32191"/>
                  </a:cubicBezTo>
                  <a:cubicBezTo>
                    <a:pt x="168278" y="28857"/>
                    <a:pt x="171369" y="25066"/>
                    <a:pt x="174273" y="21475"/>
                  </a:cubicBezTo>
                  <a:cubicBezTo>
                    <a:pt x="181641" y="29072"/>
                    <a:pt x="188151" y="35782"/>
                    <a:pt x="195690" y="43550"/>
                  </a:cubicBezTo>
                  <a:cubicBezTo>
                    <a:pt x="193516" y="45425"/>
                    <a:pt x="190354" y="47814"/>
                    <a:pt x="187678" y="50661"/>
                  </a:cubicBezTo>
                  <a:cubicBezTo>
                    <a:pt x="186748" y="51648"/>
                    <a:pt x="186262" y="54309"/>
                    <a:pt x="186920" y="55325"/>
                  </a:cubicBezTo>
                  <a:cubicBezTo>
                    <a:pt x="194646" y="67028"/>
                    <a:pt x="199796" y="79733"/>
                    <a:pt x="202272" y="94040"/>
                  </a:cubicBezTo>
                  <a:cubicBezTo>
                    <a:pt x="207308" y="94040"/>
                    <a:pt x="212158" y="94040"/>
                    <a:pt x="217466" y="94040"/>
                  </a:cubicBezTo>
                  <a:cubicBezTo>
                    <a:pt x="217466" y="103926"/>
                    <a:pt x="217466" y="113268"/>
                    <a:pt x="217466" y="123240"/>
                  </a:cubicBezTo>
                  <a:cubicBezTo>
                    <a:pt x="212644" y="123240"/>
                    <a:pt x="207808" y="123240"/>
                    <a:pt x="203402" y="123240"/>
                  </a:cubicBezTo>
                  <a:cubicBezTo>
                    <a:pt x="200312" y="132067"/>
                    <a:pt x="197665" y="140280"/>
                    <a:pt x="194517" y="148306"/>
                  </a:cubicBezTo>
                  <a:cubicBezTo>
                    <a:pt x="192943" y="152312"/>
                    <a:pt x="190898" y="156318"/>
                    <a:pt x="188279" y="159708"/>
                  </a:cubicBezTo>
                  <a:cubicBezTo>
                    <a:pt x="185218" y="163643"/>
                    <a:pt x="185747" y="166347"/>
                    <a:pt x="189510" y="169037"/>
                  </a:cubicBezTo>
                  <a:cubicBezTo>
                    <a:pt x="191956" y="170782"/>
                    <a:pt x="194360" y="172599"/>
                    <a:pt x="196663" y="174302"/>
                  </a:cubicBezTo>
                  <a:cubicBezTo>
                    <a:pt x="188709" y="182084"/>
                    <a:pt x="182127" y="188537"/>
                    <a:pt x="175231" y="195290"/>
                  </a:cubicBezTo>
                  <a:cubicBezTo>
                    <a:pt x="175446" y="195376"/>
                    <a:pt x="174831" y="195304"/>
                    <a:pt x="174445" y="194975"/>
                  </a:cubicBezTo>
                  <a:cubicBezTo>
                    <a:pt x="171082" y="191985"/>
                    <a:pt x="168049" y="187063"/>
                    <a:pt x="164330" y="186491"/>
                  </a:cubicBezTo>
                  <a:cubicBezTo>
                    <a:pt x="160982" y="185976"/>
                    <a:pt x="157062" y="190611"/>
                    <a:pt x="153099" y="192257"/>
                  </a:cubicBezTo>
                  <a:cubicBezTo>
                    <a:pt x="143556" y="196234"/>
                    <a:pt x="133841" y="199782"/>
                    <a:pt x="123326" y="203845"/>
                  </a:cubicBezTo>
                  <a:cubicBezTo>
                    <a:pt x="123326" y="207622"/>
                    <a:pt x="123326" y="212472"/>
                    <a:pt x="123326" y="217666"/>
                  </a:cubicBezTo>
                  <a:cubicBezTo>
                    <a:pt x="113554" y="217666"/>
                    <a:pt x="104355" y="217666"/>
                    <a:pt x="94369" y="217666"/>
                  </a:cubicBezTo>
                  <a:cubicBezTo>
                    <a:pt x="94369" y="212759"/>
                    <a:pt x="94369" y="207780"/>
                    <a:pt x="94369" y="202529"/>
                  </a:cubicBezTo>
                  <a:cubicBezTo>
                    <a:pt x="79790" y="199796"/>
                    <a:pt x="66842" y="194818"/>
                    <a:pt x="55039" y="186906"/>
                  </a:cubicBezTo>
                  <a:cubicBezTo>
                    <a:pt x="54095" y="186276"/>
                    <a:pt x="51448" y="186949"/>
                    <a:pt x="50432" y="187907"/>
                  </a:cubicBezTo>
                  <a:cubicBezTo>
                    <a:pt x="47699" y="190483"/>
                    <a:pt x="45410" y="193544"/>
                    <a:pt x="43007" y="196349"/>
                  </a:cubicBezTo>
                  <a:cubicBezTo>
                    <a:pt x="35682" y="188666"/>
                    <a:pt x="29215" y="181884"/>
                    <a:pt x="21761" y="174073"/>
                  </a:cubicBezTo>
                  <a:cubicBezTo>
                    <a:pt x="23978" y="172170"/>
                    <a:pt x="27155" y="169795"/>
                    <a:pt x="29844" y="166948"/>
                  </a:cubicBezTo>
                  <a:cubicBezTo>
                    <a:pt x="30760" y="165989"/>
                    <a:pt x="31189" y="163328"/>
                    <a:pt x="30517" y="162298"/>
                  </a:cubicBezTo>
                  <a:cubicBezTo>
                    <a:pt x="22905" y="150566"/>
                    <a:pt x="17497" y="137976"/>
                    <a:pt x="15194" y="123612"/>
                  </a:cubicBezTo>
                  <a:cubicBezTo>
                    <a:pt x="10201" y="123612"/>
                    <a:pt x="5336" y="123612"/>
                    <a:pt x="14" y="123612"/>
                  </a:cubicBezTo>
                  <a:cubicBezTo>
                    <a:pt x="0" y="113712"/>
                    <a:pt x="0" y="104383"/>
                    <a:pt x="0" y="94226"/>
                  </a:cubicBezTo>
                  <a:close/>
                  <a:moveTo>
                    <a:pt x="181569" y="108690"/>
                  </a:moveTo>
                  <a:cubicBezTo>
                    <a:pt x="181097" y="67729"/>
                    <a:pt x="148435" y="35624"/>
                    <a:pt x="107617" y="36025"/>
                  </a:cubicBezTo>
                  <a:cubicBezTo>
                    <a:pt x="67715" y="36411"/>
                    <a:pt x="35581" y="69489"/>
                    <a:pt x="35925" y="109820"/>
                  </a:cubicBezTo>
                  <a:cubicBezTo>
                    <a:pt x="36268" y="149980"/>
                    <a:pt x="69475" y="182127"/>
                    <a:pt x="110135" y="181627"/>
                  </a:cubicBezTo>
                  <a:cubicBezTo>
                    <a:pt x="149407" y="181155"/>
                    <a:pt x="182027" y="147862"/>
                    <a:pt x="181569" y="108690"/>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43" name="Group 142">
              <a:extLst>
                <a:ext uri="{FF2B5EF4-FFF2-40B4-BE49-F238E27FC236}">
                  <a16:creationId xmlns:a16="http://schemas.microsoft.com/office/drawing/2014/main" id="{6CA99FE6-18C3-9EAC-BC78-DD552C0F146F}"/>
                </a:ext>
              </a:extLst>
            </p:cNvPr>
            <p:cNvGrpSpPr/>
            <p:nvPr/>
          </p:nvGrpSpPr>
          <p:grpSpPr>
            <a:xfrm>
              <a:off x="4489823" y="2852750"/>
              <a:ext cx="344522" cy="344838"/>
              <a:chOff x="9607620" y="1534271"/>
              <a:chExt cx="344522" cy="344838"/>
            </a:xfrm>
          </p:grpSpPr>
          <p:sp>
            <p:nvSpPr>
              <p:cNvPr id="147" name="Freeform: Shape 146">
                <a:extLst>
                  <a:ext uri="{FF2B5EF4-FFF2-40B4-BE49-F238E27FC236}">
                    <a16:creationId xmlns:a16="http://schemas.microsoft.com/office/drawing/2014/main" id="{5DCFFDB6-58EA-CD14-DEAD-13302A7BC146}"/>
                  </a:ext>
                  <a:ext uri="{C183D7F6-B498-43B3-948B-1728B52AA6E4}">
                    <adec:decorative xmlns:adec="http://schemas.microsoft.com/office/drawing/2017/decorative" val="1"/>
                  </a:ext>
                </a:extLst>
              </p:cNvPr>
              <p:cNvSpPr/>
              <p:nvPr/>
            </p:nvSpPr>
            <p:spPr>
              <a:xfrm>
                <a:off x="9607620" y="1534271"/>
                <a:ext cx="344522" cy="344838"/>
              </a:xfrm>
              <a:custGeom>
                <a:avLst/>
                <a:gdLst>
                  <a:gd name="connsiteX0" fmla="*/ 43 w 405945"/>
                  <a:gd name="connsiteY0" fmla="*/ 175890 h 406317"/>
                  <a:gd name="connsiteX1" fmla="*/ 27355 w 405945"/>
                  <a:gd name="connsiteY1" fmla="*/ 175890 h 406317"/>
                  <a:gd name="connsiteX2" fmla="*/ 37184 w 405945"/>
                  <a:gd name="connsiteY2" fmla="*/ 143127 h 406317"/>
                  <a:gd name="connsiteX3" fmla="*/ 54653 w 405945"/>
                  <a:gd name="connsiteY3" fmla="*/ 108161 h 406317"/>
                  <a:gd name="connsiteX4" fmla="*/ 52249 w 405945"/>
                  <a:gd name="connsiteY4" fmla="*/ 90620 h 406317"/>
                  <a:gd name="connsiteX5" fmla="*/ 41175 w 405945"/>
                  <a:gd name="connsiteY5" fmla="*/ 80333 h 406317"/>
                  <a:gd name="connsiteX6" fmla="*/ 80920 w 405945"/>
                  <a:gd name="connsiteY6" fmla="*/ 41862 h 406317"/>
                  <a:gd name="connsiteX7" fmla="*/ 95284 w 405945"/>
                  <a:gd name="connsiteY7" fmla="*/ 60948 h 406317"/>
                  <a:gd name="connsiteX8" fmla="*/ 135487 w 405945"/>
                  <a:gd name="connsiteY8" fmla="*/ 40174 h 406317"/>
                  <a:gd name="connsiteX9" fmla="*/ 175746 w 405945"/>
                  <a:gd name="connsiteY9" fmla="*/ 27197 h 406317"/>
                  <a:gd name="connsiteX10" fmla="*/ 175746 w 405945"/>
                  <a:gd name="connsiteY10" fmla="*/ 0 h 406317"/>
                  <a:gd name="connsiteX11" fmla="*/ 229784 w 405945"/>
                  <a:gd name="connsiteY11" fmla="*/ 0 h 406317"/>
                  <a:gd name="connsiteX12" fmla="*/ 229784 w 405945"/>
                  <a:gd name="connsiteY12" fmla="*/ 27069 h 406317"/>
                  <a:gd name="connsiteX13" fmla="*/ 270387 w 405945"/>
                  <a:gd name="connsiteY13" fmla="*/ 40145 h 406317"/>
                  <a:gd name="connsiteX14" fmla="*/ 309102 w 405945"/>
                  <a:gd name="connsiteY14" fmla="*/ 60103 h 406317"/>
                  <a:gd name="connsiteX15" fmla="*/ 325311 w 405945"/>
                  <a:gd name="connsiteY15" fmla="*/ 40088 h 406317"/>
                  <a:gd name="connsiteX16" fmla="*/ 365285 w 405945"/>
                  <a:gd name="connsiteY16" fmla="*/ 81306 h 406317"/>
                  <a:gd name="connsiteX17" fmla="*/ 350334 w 405945"/>
                  <a:gd name="connsiteY17" fmla="*/ 94583 h 406317"/>
                  <a:gd name="connsiteX18" fmla="*/ 348918 w 405945"/>
                  <a:gd name="connsiteY18" fmla="*/ 103282 h 406317"/>
                  <a:gd name="connsiteX19" fmla="*/ 377575 w 405945"/>
                  <a:gd name="connsiteY19" fmla="*/ 175561 h 406317"/>
                  <a:gd name="connsiteX20" fmla="*/ 405945 w 405945"/>
                  <a:gd name="connsiteY20" fmla="*/ 175561 h 406317"/>
                  <a:gd name="connsiteX21" fmla="*/ 405945 w 405945"/>
                  <a:gd name="connsiteY21" fmla="*/ 230070 h 406317"/>
                  <a:gd name="connsiteX22" fmla="*/ 379706 w 405945"/>
                  <a:gd name="connsiteY22" fmla="*/ 230070 h 406317"/>
                  <a:gd name="connsiteX23" fmla="*/ 363110 w 405945"/>
                  <a:gd name="connsiteY23" fmla="*/ 276868 h 406317"/>
                  <a:gd name="connsiteX24" fmla="*/ 351450 w 405945"/>
                  <a:gd name="connsiteY24" fmla="*/ 298142 h 406317"/>
                  <a:gd name="connsiteX25" fmla="*/ 353754 w 405945"/>
                  <a:gd name="connsiteY25" fmla="*/ 315554 h 406317"/>
                  <a:gd name="connsiteX26" fmla="*/ 367102 w 405945"/>
                  <a:gd name="connsiteY26" fmla="*/ 325397 h 406317"/>
                  <a:gd name="connsiteX27" fmla="*/ 327085 w 405945"/>
                  <a:gd name="connsiteY27" fmla="*/ 364570 h 406317"/>
                  <a:gd name="connsiteX28" fmla="*/ 325626 w 405945"/>
                  <a:gd name="connsiteY28" fmla="*/ 363969 h 406317"/>
                  <a:gd name="connsiteX29" fmla="*/ 306741 w 405945"/>
                  <a:gd name="connsiteY29" fmla="*/ 348117 h 406317"/>
                  <a:gd name="connsiteX30" fmla="*/ 285781 w 405945"/>
                  <a:gd name="connsiteY30" fmla="*/ 358875 h 406317"/>
                  <a:gd name="connsiteX31" fmla="*/ 230199 w 405945"/>
                  <a:gd name="connsiteY31" fmla="*/ 380508 h 406317"/>
                  <a:gd name="connsiteX32" fmla="*/ 230199 w 405945"/>
                  <a:gd name="connsiteY32" fmla="*/ 406317 h 406317"/>
                  <a:gd name="connsiteX33" fmla="*/ 176147 w 405945"/>
                  <a:gd name="connsiteY33" fmla="*/ 406317 h 406317"/>
                  <a:gd name="connsiteX34" fmla="*/ 176147 w 405945"/>
                  <a:gd name="connsiteY34" fmla="*/ 378061 h 406317"/>
                  <a:gd name="connsiteX35" fmla="*/ 102738 w 405945"/>
                  <a:gd name="connsiteY35" fmla="*/ 348889 h 406317"/>
                  <a:gd name="connsiteX36" fmla="*/ 94140 w 405945"/>
                  <a:gd name="connsiteY36" fmla="*/ 350749 h 406317"/>
                  <a:gd name="connsiteX37" fmla="*/ 80262 w 405945"/>
                  <a:gd name="connsiteY37" fmla="*/ 366515 h 406317"/>
                  <a:gd name="connsiteX38" fmla="*/ 40603 w 405945"/>
                  <a:gd name="connsiteY38" fmla="*/ 324925 h 406317"/>
                  <a:gd name="connsiteX39" fmla="*/ 55683 w 405945"/>
                  <a:gd name="connsiteY39" fmla="*/ 311634 h 406317"/>
                  <a:gd name="connsiteX40" fmla="*/ 56942 w 405945"/>
                  <a:gd name="connsiteY40" fmla="*/ 302964 h 406317"/>
                  <a:gd name="connsiteX41" fmla="*/ 28328 w 405945"/>
                  <a:gd name="connsiteY41" fmla="*/ 230742 h 406317"/>
                  <a:gd name="connsiteX42" fmla="*/ 0 w 405945"/>
                  <a:gd name="connsiteY42" fmla="*/ 230742 h 406317"/>
                  <a:gd name="connsiteX43" fmla="*/ 43 w 405945"/>
                  <a:gd name="connsiteY43" fmla="*/ 175890 h 406317"/>
                  <a:gd name="connsiteX44" fmla="*/ 338960 w 405945"/>
                  <a:gd name="connsiteY44" fmla="*/ 202901 h 406317"/>
                  <a:gd name="connsiteX45" fmla="*/ 200912 w 405945"/>
                  <a:gd name="connsiteY45" fmla="*/ 67257 h 406317"/>
                  <a:gd name="connsiteX46" fmla="*/ 67100 w 405945"/>
                  <a:gd name="connsiteY46" fmla="*/ 204990 h 406317"/>
                  <a:gd name="connsiteX47" fmla="*/ 205619 w 405945"/>
                  <a:gd name="connsiteY47" fmla="*/ 339032 h 406317"/>
                  <a:gd name="connsiteX48" fmla="*/ 338960 w 405945"/>
                  <a:gd name="connsiteY48" fmla="*/ 202901 h 406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405945" h="406317">
                    <a:moveTo>
                      <a:pt x="43" y="175890"/>
                    </a:moveTo>
                    <a:cubicBezTo>
                      <a:pt x="9571" y="175890"/>
                      <a:pt x="18327" y="175890"/>
                      <a:pt x="27355" y="175890"/>
                    </a:cubicBezTo>
                    <a:cubicBezTo>
                      <a:pt x="30688" y="164516"/>
                      <a:pt x="33006" y="153442"/>
                      <a:pt x="37184" y="143127"/>
                    </a:cubicBezTo>
                    <a:cubicBezTo>
                      <a:pt x="42062" y="131066"/>
                      <a:pt x="47599" y="119034"/>
                      <a:pt x="54653" y="108161"/>
                    </a:cubicBezTo>
                    <a:cubicBezTo>
                      <a:pt x="59689" y="100406"/>
                      <a:pt x="58988" y="95871"/>
                      <a:pt x="52249" y="90620"/>
                    </a:cubicBezTo>
                    <a:cubicBezTo>
                      <a:pt x="48100" y="87387"/>
                      <a:pt x="44495" y="83452"/>
                      <a:pt x="41175" y="80333"/>
                    </a:cubicBezTo>
                    <a:cubicBezTo>
                      <a:pt x="54381" y="67557"/>
                      <a:pt x="66885" y="55439"/>
                      <a:pt x="80920" y="41862"/>
                    </a:cubicBezTo>
                    <a:cubicBezTo>
                      <a:pt x="84912" y="47170"/>
                      <a:pt x="90577" y="54695"/>
                      <a:pt x="95284" y="60948"/>
                    </a:cubicBezTo>
                    <a:cubicBezTo>
                      <a:pt x="111093" y="52664"/>
                      <a:pt x="122882" y="45425"/>
                      <a:pt x="135487" y="40174"/>
                    </a:cubicBezTo>
                    <a:cubicBezTo>
                      <a:pt x="148091" y="34923"/>
                      <a:pt x="161525" y="31690"/>
                      <a:pt x="175746" y="27197"/>
                    </a:cubicBezTo>
                    <a:cubicBezTo>
                      <a:pt x="175746" y="18771"/>
                      <a:pt x="175746" y="9700"/>
                      <a:pt x="175746" y="0"/>
                    </a:cubicBezTo>
                    <a:cubicBezTo>
                      <a:pt x="193974" y="0"/>
                      <a:pt x="211156" y="0"/>
                      <a:pt x="229784" y="0"/>
                    </a:cubicBezTo>
                    <a:cubicBezTo>
                      <a:pt x="229784" y="9142"/>
                      <a:pt x="229784" y="18442"/>
                      <a:pt x="229784" y="27069"/>
                    </a:cubicBezTo>
                    <a:cubicBezTo>
                      <a:pt x="244363" y="31661"/>
                      <a:pt x="257782" y="34909"/>
                      <a:pt x="270387" y="40145"/>
                    </a:cubicBezTo>
                    <a:cubicBezTo>
                      <a:pt x="283006" y="45396"/>
                      <a:pt x="294809" y="52621"/>
                      <a:pt x="309102" y="60103"/>
                    </a:cubicBezTo>
                    <a:cubicBezTo>
                      <a:pt x="314138" y="53894"/>
                      <a:pt x="319889" y="46798"/>
                      <a:pt x="325311" y="40088"/>
                    </a:cubicBezTo>
                    <a:cubicBezTo>
                      <a:pt x="339060" y="54266"/>
                      <a:pt x="351207" y="66799"/>
                      <a:pt x="365285" y="81306"/>
                    </a:cubicBezTo>
                    <a:cubicBezTo>
                      <a:pt x="361222" y="84812"/>
                      <a:pt x="355313" y="89261"/>
                      <a:pt x="350334" y="94583"/>
                    </a:cubicBezTo>
                    <a:cubicBezTo>
                      <a:pt x="348603" y="96429"/>
                      <a:pt x="347687" y="101408"/>
                      <a:pt x="348918" y="103282"/>
                    </a:cubicBezTo>
                    <a:cubicBezTo>
                      <a:pt x="363339" y="125143"/>
                      <a:pt x="372939" y="148849"/>
                      <a:pt x="377575" y="175561"/>
                    </a:cubicBezTo>
                    <a:cubicBezTo>
                      <a:pt x="386960" y="175561"/>
                      <a:pt x="396031" y="175561"/>
                      <a:pt x="405945" y="175561"/>
                    </a:cubicBezTo>
                    <a:cubicBezTo>
                      <a:pt x="405945" y="194031"/>
                      <a:pt x="405945" y="211457"/>
                      <a:pt x="405945" y="230070"/>
                    </a:cubicBezTo>
                    <a:cubicBezTo>
                      <a:pt x="396946" y="230070"/>
                      <a:pt x="387918" y="230070"/>
                      <a:pt x="379706" y="230070"/>
                    </a:cubicBezTo>
                    <a:cubicBezTo>
                      <a:pt x="373926" y="246552"/>
                      <a:pt x="368990" y="261889"/>
                      <a:pt x="363110" y="276868"/>
                    </a:cubicBezTo>
                    <a:cubicBezTo>
                      <a:pt x="360177" y="284365"/>
                      <a:pt x="356357" y="291819"/>
                      <a:pt x="351450" y="298142"/>
                    </a:cubicBezTo>
                    <a:cubicBezTo>
                      <a:pt x="345742" y="305496"/>
                      <a:pt x="346715" y="310532"/>
                      <a:pt x="353754" y="315554"/>
                    </a:cubicBezTo>
                    <a:cubicBezTo>
                      <a:pt x="358332" y="318816"/>
                      <a:pt x="362796" y="322207"/>
                      <a:pt x="367102" y="325397"/>
                    </a:cubicBezTo>
                    <a:cubicBezTo>
                      <a:pt x="352251" y="339933"/>
                      <a:pt x="339962" y="351965"/>
                      <a:pt x="327085" y="364570"/>
                    </a:cubicBezTo>
                    <a:cubicBezTo>
                      <a:pt x="327486" y="364713"/>
                      <a:pt x="326327" y="364598"/>
                      <a:pt x="325626" y="363969"/>
                    </a:cubicBezTo>
                    <a:cubicBezTo>
                      <a:pt x="319345" y="358389"/>
                      <a:pt x="313680" y="349190"/>
                      <a:pt x="306741" y="348117"/>
                    </a:cubicBezTo>
                    <a:cubicBezTo>
                      <a:pt x="300489" y="347144"/>
                      <a:pt x="293178" y="355799"/>
                      <a:pt x="285781" y="358875"/>
                    </a:cubicBezTo>
                    <a:cubicBezTo>
                      <a:pt x="267969" y="366286"/>
                      <a:pt x="249828" y="372939"/>
                      <a:pt x="230199" y="380508"/>
                    </a:cubicBezTo>
                    <a:cubicBezTo>
                      <a:pt x="230199" y="387561"/>
                      <a:pt x="230199" y="396603"/>
                      <a:pt x="230199" y="406317"/>
                    </a:cubicBezTo>
                    <a:cubicBezTo>
                      <a:pt x="211957" y="406317"/>
                      <a:pt x="194789" y="406317"/>
                      <a:pt x="176147" y="406317"/>
                    </a:cubicBezTo>
                    <a:cubicBezTo>
                      <a:pt x="176147" y="397161"/>
                      <a:pt x="176147" y="387861"/>
                      <a:pt x="176147" y="378061"/>
                    </a:cubicBezTo>
                    <a:cubicBezTo>
                      <a:pt x="148950" y="372968"/>
                      <a:pt x="124757" y="363668"/>
                      <a:pt x="102738" y="348889"/>
                    </a:cubicBezTo>
                    <a:cubicBezTo>
                      <a:pt x="100978" y="347716"/>
                      <a:pt x="96043" y="348961"/>
                      <a:pt x="94140" y="350749"/>
                    </a:cubicBezTo>
                    <a:cubicBezTo>
                      <a:pt x="89032" y="355556"/>
                      <a:pt x="84769" y="361265"/>
                      <a:pt x="80262" y="366515"/>
                    </a:cubicBezTo>
                    <a:cubicBezTo>
                      <a:pt x="66585" y="352180"/>
                      <a:pt x="54524" y="339532"/>
                      <a:pt x="40603" y="324925"/>
                    </a:cubicBezTo>
                    <a:cubicBezTo>
                      <a:pt x="44752" y="321377"/>
                      <a:pt x="50675" y="316942"/>
                      <a:pt x="55683" y="311634"/>
                    </a:cubicBezTo>
                    <a:cubicBezTo>
                      <a:pt x="57385" y="309831"/>
                      <a:pt x="58186" y="304881"/>
                      <a:pt x="56942" y="302964"/>
                    </a:cubicBezTo>
                    <a:cubicBezTo>
                      <a:pt x="42721" y="281060"/>
                      <a:pt x="32648" y="257568"/>
                      <a:pt x="28328" y="230742"/>
                    </a:cubicBezTo>
                    <a:cubicBezTo>
                      <a:pt x="19000" y="230742"/>
                      <a:pt x="9943" y="230742"/>
                      <a:pt x="0" y="230742"/>
                    </a:cubicBezTo>
                    <a:cubicBezTo>
                      <a:pt x="43" y="212272"/>
                      <a:pt x="43" y="194846"/>
                      <a:pt x="43" y="175890"/>
                    </a:cubicBezTo>
                    <a:close/>
                    <a:moveTo>
                      <a:pt x="338960" y="202901"/>
                    </a:moveTo>
                    <a:cubicBezTo>
                      <a:pt x="338073" y="126430"/>
                      <a:pt x="277097" y="66513"/>
                      <a:pt x="200912" y="67257"/>
                    </a:cubicBezTo>
                    <a:cubicBezTo>
                      <a:pt x="126430" y="67987"/>
                      <a:pt x="66456" y="129721"/>
                      <a:pt x="67100" y="204990"/>
                    </a:cubicBezTo>
                    <a:cubicBezTo>
                      <a:pt x="67743" y="279958"/>
                      <a:pt x="129735" y="339947"/>
                      <a:pt x="205619" y="339032"/>
                    </a:cubicBezTo>
                    <a:cubicBezTo>
                      <a:pt x="278914" y="338159"/>
                      <a:pt x="339804" y="276010"/>
                      <a:pt x="338960" y="202901"/>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8" name="Freeform: Shape 147">
                <a:extLst>
                  <a:ext uri="{FF2B5EF4-FFF2-40B4-BE49-F238E27FC236}">
                    <a16:creationId xmlns:a16="http://schemas.microsoft.com/office/drawing/2014/main" id="{094AE43E-7FEF-284C-157E-F465B9C6A9D4}"/>
                  </a:ext>
                  <a:ext uri="{C183D7F6-B498-43B3-948B-1728B52AA6E4}">
                    <adec:decorative xmlns:adec="http://schemas.microsoft.com/office/drawing/2017/decorative" val="1"/>
                  </a:ext>
                </a:extLst>
              </p:cNvPr>
              <p:cNvSpPr/>
              <p:nvPr/>
            </p:nvSpPr>
            <p:spPr>
              <a:xfrm>
                <a:off x="9664550" y="1591358"/>
                <a:ext cx="230749" cy="230667"/>
              </a:xfrm>
              <a:custGeom>
                <a:avLst/>
                <a:gdLst>
                  <a:gd name="connsiteX0" fmla="*/ 271880 w 271888"/>
                  <a:gd name="connsiteY0" fmla="*/ 135637 h 271791"/>
                  <a:gd name="connsiteX1" fmla="*/ 138525 w 271888"/>
                  <a:gd name="connsiteY1" fmla="*/ 271782 h 271791"/>
                  <a:gd name="connsiteX2" fmla="*/ 5 w 271888"/>
                  <a:gd name="connsiteY2" fmla="*/ 137740 h 271791"/>
                  <a:gd name="connsiteX3" fmla="*/ 133818 w 271888"/>
                  <a:gd name="connsiteY3" fmla="*/ 7 h 271791"/>
                  <a:gd name="connsiteX4" fmla="*/ 271880 w 271888"/>
                  <a:gd name="connsiteY4" fmla="*/ 135637 h 271791"/>
                  <a:gd name="connsiteX5" fmla="*/ 135578 w 271888"/>
                  <a:gd name="connsiteY5" fmla="*/ 237731 h 271791"/>
                  <a:gd name="connsiteX6" fmla="*/ 237787 w 271888"/>
                  <a:gd name="connsiteY6" fmla="*/ 136338 h 271791"/>
                  <a:gd name="connsiteX7" fmla="*/ 137337 w 271888"/>
                  <a:gd name="connsiteY7" fmla="*/ 34043 h 271791"/>
                  <a:gd name="connsiteX8" fmla="*/ 34070 w 271888"/>
                  <a:gd name="connsiteY8" fmla="*/ 134549 h 271791"/>
                  <a:gd name="connsiteX9" fmla="*/ 135578 w 271888"/>
                  <a:gd name="connsiteY9" fmla="*/ 237731 h 27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1888" h="271791">
                    <a:moveTo>
                      <a:pt x="271880" y="135637"/>
                    </a:moveTo>
                    <a:cubicBezTo>
                      <a:pt x="272724" y="208731"/>
                      <a:pt x="211834" y="270895"/>
                      <a:pt x="138525" y="271782"/>
                    </a:cubicBezTo>
                    <a:cubicBezTo>
                      <a:pt x="62641" y="272697"/>
                      <a:pt x="649" y="212708"/>
                      <a:pt x="5" y="137740"/>
                    </a:cubicBezTo>
                    <a:cubicBezTo>
                      <a:pt x="-639" y="62471"/>
                      <a:pt x="59336" y="737"/>
                      <a:pt x="133818" y="7"/>
                    </a:cubicBezTo>
                    <a:cubicBezTo>
                      <a:pt x="210031" y="-737"/>
                      <a:pt x="271007" y="59166"/>
                      <a:pt x="271880" y="135637"/>
                    </a:cubicBezTo>
                    <a:close/>
                    <a:moveTo>
                      <a:pt x="135578" y="237731"/>
                    </a:moveTo>
                    <a:cubicBezTo>
                      <a:pt x="191575" y="238074"/>
                      <a:pt x="237472" y="192535"/>
                      <a:pt x="237787" y="136338"/>
                    </a:cubicBezTo>
                    <a:cubicBezTo>
                      <a:pt x="238101" y="80641"/>
                      <a:pt x="192920" y="34630"/>
                      <a:pt x="137337" y="34043"/>
                    </a:cubicBezTo>
                    <a:cubicBezTo>
                      <a:pt x="80939" y="33456"/>
                      <a:pt x="34599" y="78552"/>
                      <a:pt x="34070" y="134549"/>
                    </a:cubicBezTo>
                    <a:cubicBezTo>
                      <a:pt x="33541" y="191391"/>
                      <a:pt x="78779" y="237388"/>
                      <a:pt x="135578" y="237731"/>
                    </a:cubicBezTo>
                    <a:close/>
                  </a:path>
                </a:pathLst>
              </a:custGeom>
              <a:solidFill>
                <a:srgbClr val="0078D4"/>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nvGrpSpPr>
            <p:cNvPr id="144" name="Group 143">
              <a:extLst>
                <a:ext uri="{FF2B5EF4-FFF2-40B4-BE49-F238E27FC236}">
                  <a16:creationId xmlns:a16="http://schemas.microsoft.com/office/drawing/2014/main" id="{79C6D01C-24B6-23B4-CF6D-2B77F86B56B0}"/>
                </a:ext>
              </a:extLst>
            </p:cNvPr>
            <p:cNvGrpSpPr/>
            <p:nvPr/>
          </p:nvGrpSpPr>
          <p:grpSpPr>
            <a:xfrm>
              <a:off x="4293185" y="2927571"/>
              <a:ext cx="117786" cy="134365"/>
              <a:chOff x="9410982" y="1609092"/>
              <a:chExt cx="117786" cy="134365"/>
            </a:xfrm>
          </p:grpSpPr>
          <p:sp>
            <p:nvSpPr>
              <p:cNvPr id="145" name="Freeform: Shape 144">
                <a:extLst>
                  <a:ext uri="{FF2B5EF4-FFF2-40B4-BE49-F238E27FC236}">
                    <a16:creationId xmlns:a16="http://schemas.microsoft.com/office/drawing/2014/main" id="{214C55F5-5784-B736-C86A-EC12ACFE4340}"/>
                  </a:ext>
                  <a:ext uri="{C183D7F6-B498-43B3-948B-1728B52AA6E4}">
                    <adec:decorative xmlns:adec="http://schemas.microsoft.com/office/drawing/2017/decorative" val="1"/>
                  </a:ext>
                </a:extLst>
              </p:cNvPr>
              <p:cNvSpPr/>
              <p:nvPr/>
            </p:nvSpPr>
            <p:spPr>
              <a:xfrm>
                <a:off x="9410982" y="1628325"/>
                <a:ext cx="61762" cy="115132"/>
              </a:xfrm>
              <a:custGeom>
                <a:avLst/>
                <a:gdLst>
                  <a:gd name="connsiteX0" fmla="*/ 4629 w 72773"/>
                  <a:gd name="connsiteY0" fmla="*/ 135658 h 135658"/>
                  <a:gd name="connsiteX1" fmla="*/ 56721 w 72773"/>
                  <a:gd name="connsiteY1" fmla="*/ 0 h 135658"/>
                  <a:gd name="connsiteX2" fmla="*/ 64904 w 72773"/>
                  <a:gd name="connsiteY2" fmla="*/ 11918 h 135658"/>
                  <a:gd name="connsiteX3" fmla="*/ 72773 w 72773"/>
                  <a:gd name="connsiteY3" fmla="*/ 23964 h 135658"/>
                  <a:gd name="connsiteX4" fmla="*/ 32313 w 72773"/>
                  <a:gd name="connsiteY4" fmla="*/ 128648 h 135658"/>
                  <a:gd name="connsiteX5" fmla="*/ 4629 w 72773"/>
                  <a:gd name="connsiteY5" fmla="*/ 135658 h 135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773" h="135658">
                    <a:moveTo>
                      <a:pt x="4629" y="135658"/>
                    </a:moveTo>
                    <a:cubicBezTo>
                      <a:pt x="-9778" y="91593"/>
                      <a:pt x="9951" y="29172"/>
                      <a:pt x="56721" y="0"/>
                    </a:cubicBezTo>
                    <a:cubicBezTo>
                      <a:pt x="59425" y="3934"/>
                      <a:pt x="62200" y="7897"/>
                      <a:pt x="64904" y="11918"/>
                    </a:cubicBezTo>
                    <a:cubicBezTo>
                      <a:pt x="67465" y="15738"/>
                      <a:pt x="69941" y="19615"/>
                      <a:pt x="72773" y="23964"/>
                    </a:cubicBezTo>
                    <a:cubicBezTo>
                      <a:pt x="37879" y="50647"/>
                      <a:pt x="24316" y="85355"/>
                      <a:pt x="32313" y="128648"/>
                    </a:cubicBezTo>
                    <a:cubicBezTo>
                      <a:pt x="22957" y="131009"/>
                      <a:pt x="13786" y="133341"/>
                      <a:pt x="4629" y="135658"/>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46" name="Freeform: Shape 145">
                <a:extLst>
                  <a:ext uri="{FF2B5EF4-FFF2-40B4-BE49-F238E27FC236}">
                    <a16:creationId xmlns:a16="http://schemas.microsoft.com/office/drawing/2014/main" id="{F968E071-EF1D-6333-07DC-507F57BA1840}"/>
                  </a:ext>
                  <a:ext uri="{C183D7F6-B498-43B3-948B-1728B52AA6E4}">
                    <adec:decorative xmlns:adec="http://schemas.microsoft.com/office/drawing/2017/decorative" val="1"/>
                  </a:ext>
                </a:extLst>
              </p:cNvPr>
              <p:cNvSpPr/>
              <p:nvPr/>
            </p:nvSpPr>
            <p:spPr>
              <a:xfrm>
                <a:off x="9492645" y="1609092"/>
                <a:ext cx="36123" cy="27623"/>
              </a:xfrm>
              <a:custGeom>
                <a:avLst/>
                <a:gdLst>
                  <a:gd name="connsiteX0" fmla="*/ 39831 w 42563"/>
                  <a:gd name="connsiteY0" fmla="*/ 30116 h 32548"/>
                  <a:gd name="connsiteX1" fmla="*/ 7339 w 42563"/>
                  <a:gd name="connsiteY1" fmla="*/ 32548 h 32548"/>
                  <a:gd name="connsiteX2" fmla="*/ 0 w 42563"/>
                  <a:gd name="connsiteY2" fmla="*/ 3534 h 32548"/>
                  <a:gd name="connsiteX3" fmla="*/ 42563 w 42563"/>
                  <a:gd name="connsiteY3" fmla="*/ 0 h 32548"/>
                  <a:gd name="connsiteX4" fmla="*/ 39831 w 42563"/>
                  <a:gd name="connsiteY4" fmla="*/ 30116 h 325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63" h="32548">
                    <a:moveTo>
                      <a:pt x="39831" y="30116"/>
                    </a:moveTo>
                    <a:cubicBezTo>
                      <a:pt x="28299" y="30975"/>
                      <a:pt x="18170" y="31733"/>
                      <a:pt x="7339" y="32548"/>
                    </a:cubicBezTo>
                    <a:cubicBezTo>
                      <a:pt x="5179" y="24021"/>
                      <a:pt x="2861" y="14865"/>
                      <a:pt x="0" y="3534"/>
                    </a:cubicBezTo>
                    <a:cubicBezTo>
                      <a:pt x="13878" y="2389"/>
                      <a:pt x="27369" y="1259"/>
                      <a:pt x="42563" y="0"/>
                    </a:cubicBezTo>
                    <a:cubicBezTo>
                      <a:pt x="41533" y="11360"/>
                      <a:pt x="40675" y="20688"/>
                      <a:pt x="39831" y="30116"/>
                    </a:cubicBezTo>
                    <a:close/>
                  </a:path>
                </a:pathLst>
              </a:custGeom>
              <a:solidFill>
                <a:srgbClr val="28A8EA"/>
              </a:solidFill>
              <a:ln w="142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61" name="Content Placeholder 105">
            <a:extLst>
              <a:ext uri="{FF2B5EF4-FFF2-40B4-BE49-F238E27FC236}">
                <a16:creationId xmlns:a16="http://schemas.microsoft.com/office/drawing/2014/main" id="{BFB7842D-1E3D-AC74-EA3C-39DF7F8F2340}"/>
              </a:ext>
            </a:extLst>
          </p:cNvPr>
          <p:cNvSpPr txBox="1">
            <a:spLocks/>
          </p:cNvSpPr>
          <p:nvPr/>
        </p:nvSpPr>
        <p:spPr>
          <a:xfrm>
            <a:off x="5550793" y="3230157"/>
            <a:ext cx="1101341" cy="492443"/>
          </a:xfrm>
          <a:prstGeom prst="rect">
            <a:avLst/>
          </a:prstGeom>
        </p:spPr>
        <p:txBody>
          <a:bodyP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lumMod val="75000"/>
                  </a:schemeClr>
                </a:solidFill>
                <a:latin typeface="Myanmar Text" panose="020B0502040204020203" pitchFamily="34" charset="0"/>
                <a:ea typeface="+mn-ea"/>
                <a:cs typeface="Myanmar Tex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lumMod val="75000"/>
                  </a:schemeClr>
                </a:solidFill>
                <a:latin typeface="Myanmar Text" panose="020B0502040204020203" pitchFamily="34" charset="0"/>
                <a:ea typeface="+mn-ea"/>
                <a:cs typeface="Myanmar Tex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lumMod val="75000"/>
                  </a:schemeClr>
                </a:solidFill>
                <a:latin typeface="Myanmar Text" panose="020B0502040204020203" pitchFamily="34" charset="0"/>
                <a:ea typeface="+mn-ea"/>
                <a:cs typeface="Myanmar Tex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schemeClr>
                </a:solidFill>
                <a:latin typeface="Myanmar Text" panose="020B0502040204020203" pitchFamily="34" charset="0"/>
                <a:ea typeface="+mn-ea"/>
                <a:cs typeface="Myanmar Tex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schemeClr>
                </a:solidFill>
                <a:latin typeface="Myanmar Text" panose="020B0502040204020203" pitchFamily="34" charset="0"/>
                <a:ea typeface="+mn-ea"/>
                <a:cs typeface="Myanmar Tex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896354">
              <a:lnSpc>
                <a:spcPct val="100000"/>
              </a:lnSpc>
              <a:spcBef>
                <a:spcPts val="0"/>
              </a:spcBef>
              <a:spcAft>
                <a:spcPts val="576"/>
              </a:spcAft>
              <a:buFontTx/>
              <a:buNone/>
              <a:defRPr/>
            </a:pPr>
            <a:r>
              <a:rPr lang="en-US" sz="1600">
                <a:solidFill>
                  <a:schemeClr val="tx1"/>
                </a:solidFill>
                <a:latin typeface="Segoe UI"/>
                <a:cs typeface="Segoe UI Semibold" panose="020B0702040204020203" pitchFamily="34" charset="0"/>
              </a:rPr>
              <a:t>SaaS delivery</a:t>
            </a:r>
            <a:endParaRPr lang="en-US" sz="1600" baseline="30000">
              <a:solidFill>
                <a:schemeClr val="tx1"/>
              </a:solidFill>
              <a:latin typeface="Segoe UI"/>
              <a:cs typeface="Segoe UI Semibold" panose="020B0702040204020203" pitchFamily="34" charset="0"/>
            </a:endParaRPr>
          </a:p>
        </p:txBody>
      </p:sp>
      <p:grpSp>
        <p:nvGrpSpPr>
          <p:cNvPr id="162" name="Group 161">
            <a:extLst>
              <a:ext uri="{FF2B5EF4-FFF2-40B4-BE49-F238E27FC236}">
                <a16:creationId xmlns:a16="http://schemas.microsoft.com/office/drawing/2014/main" id="{706C9973-6A0C-DDA7-3902-798FE10A39DF}"/>
              </a:ext>
              <a:ext uri="{C183D7F6-B498-43B3-948B-1728B52AA6E4}">
                <adec:decorative xmlns:adec="http://schemas.microsoft.com/office/drawing/2017/decorative" val="1"/>
              </a:ext>
            </a:extLst>
          </p:cNvPr>
          <p:cNvGrpSpPr/>
          <p:nvPr/>
        </p:nvGrpSpPr>
        <p:grpSpPr>
          <a:xfrm>
            <a:off x="7953215" y="1973850"/>
            <a:ext cx="1351105" cy="1007961"/>
            <a:chOff x="6821253" y="2605560"/>
            <a:chExt cx="1351105" cy="1007961"/>
          </a:xfrm>
        </p:grpSpPr>
        <p:sp>
          <p:nvSpPr>
            <p:cNvPr id="163" name="Freeform: Shape 162">
              <a:extLst>
                <a:ext uri="{FF2B5EF4-FFF2-40B4-BE49-F238E27FC236}">
                  <a16:creationId xmlns:a16="http://schemas.microsoft.com/office/drawing/2014/main" id="{75B59A53-97AC-7DF1-89EC-D8B7D826F098}"/>
                </a:ext>
                <a:ext uri="{C183D7F6-B498-43B3-948B-1728B52AA6E4}">
                  <adec:decorative xmlns:adec="http://schemas.microsoft.com/office/drawing/2017/decorative" val="1"/>
                </a:ext>
              </a:extLst>
            </p:cNvPr>
            <p:cNvSpPr/>
            <p:nvPr/>
          </p:nvSpPr>
          <p:spPr>
            <a:xfrm>
              <a:off x="7029428" y="2815418"/>
              <a:ext cx="35779" cy="253660"/>
            </a:xfrm>
            <a:custGeom>
              <a:avLst/>
              <a:gdLst>
                <a:gd name="connsiteX0" fmla="*/ 36195 w 36195"/>
                <a:gd name="connsiteY0" fmla="*/ 0 h 273908"/>
                <a:gd name="connsiteX1" fmla="*/ 0 w 36195"/>
                <a:gd name="connsiteY1" fmla="*/ 0 h 273908"/>
                <a:gd name="connsiteX2" fmla="*/ 0 w 36195"/>
                <a:gd name="connsiteY2" fmla="*/ 273908 h 273908"/>
                <a:gd name="connsiteX3" fmla="*/ 36195 w 36195"/>
                <a:gd name="connsiteY3" fmla="*/ 273908 h 273908"/>
                <a:gd name="connsiteX4" fmla="*/ 36195 w 36195"/>
                <a:gd name="connsiteY4" fmla="*/ 0 h 2739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95" h="273908">
                  <a:moveTo>
                    <a:pt x="36195" y="0"/>
                  </a:moveTo>
                  <a:lnTo>
                    <a:pt x="0" y="0"/>
                  </a:lnTo>
                  <a:lnTo>
                    <a:pt x="0" y="273908"/>
                  </a:lnTo>
                  <a:lnTo>
                    <a:pt x="36195" y="273908"/>
                  </a:lnTo>
                  <a:lnTo>
                    <a:pt x="36195" y="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64" name="Freeform: Shape 163">
              <a:extLst>
                <a:ext uri="{FF2B5EF4-FFF2-40B4-BE49-F238E27FC236}">
                  <a16:creationId xmlns:a16="http://schemas.microsoft.com/office/drawing/2014/main" id="{FB339E82-BAFB-2D35-0D22-4928CC0EAB5B}"/>
                </a:ext>
                <a:ext uri="{C183D7F6-B498-43B3-948B-1728B52AA6E4}">
                  <adec:decorative xmlns:adec="http://schemas.microsoft.com/office/drawing/2017/decorative" val="1"/>
                </a:ext>
              </a:extLst>
            </p:cNvPr>
            <p:cNvSpPr/>
            <p:nvPr/>
          </p:nvSpPr>
          <p:spPr>
            <a:xfrm>
              <a:off x="7110362" y="2851655"/>
              <a:ext cx="187408" cy="249347"/>
            </a:xfrm>
            <a:custGeom>
              <a:avLst/>
              <a:gdLst>
                <a:gd name="connsiteX0" fmla="*/ 189588 w 189587"/>
                <a:gd name="connsiteY0" fmla="*/ 22453 h 269251"/>
                <a:gd name="connsiteX1" fmla="*/ 159944 w 189587"/>
                <a:gd name="connsiteY1" fmla="*/ 0 h 269251"/>
                <a:gd name="connsiteX2" fmla="*/ 0 w 189587"/>
                <a:gd name="connsiteY2" fmla="*/ 246799 h 269251"/>
                <a:gd name="connsiteX3" fmla="*/ 29644 w 189587"/>
                <a:gd name="connsiteY3" fmla="*/ 269252 h 269251"/>
                <a:gd name="connsiteX4" fmla="*/ 189588 w 189587"/>
                <a:gd name="connsiteY4" fmla="*/ 22453 h 269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587" h="269251">
                  <a:moveTo>
                    <a:pt x="189588" y="22453"/>
                  </a:moveTo>
                  <a:lnTo>
                    <a:pt x="159944" y="0"/>
                  </a:lnTo>
                  <a:lnTo>
                    <a:pt x="0" y="246799"/>
                  </a:lnTo>
                  <a:lnTo>
                    <a:pt x="29644" y="269252"/>
                  </a:lnTo>
                  <a:lnTo>
                    <a:pt x="189588" y="22453"/>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65" name="Freeform: Shape 164">
              <a:extLst>
                <a:ext uri="{FF2B5EF4-FFF2-40B4-BE49-F238E27FC236}">
                  <a16:creationId xmlns:a16="http://schemas.microsoft.com/office/drawing/2014/main" id="{7392CE33-D4F4-0B54-05BB-B8BE02D7952A}"/>
                </a:ext>
                <a:ext uri="{C183D7F6-B498-43B3-948B-1728B52AA6E4}">
                  <adec:decorative xmlns:adec="http://schemas.microsoft.com/office/drawing/2017/decorative" val="1"/>
                </a:ext>
              </a:extLst>
            </p:cNvPr>
            <p:cNvSpPr/>
            <p:nvPr/>
          </p:nvSpPr>
          <p:spPr>
            <a:xfrm>
              <a:off x="7371478" y="2833537"/>
              <a:ext cx="355638" cy="228879"/>
            </a:xfrm>
            <a:custGeom>
              <a:avLst/>
              <a:gdLst>
                <a:gd name="connsiteX0" fmla="*/ 18098 w 359774"/>
                <a:gd name="connsiteY0" fmla="*/ 0 h 247149"/>
                <a:gd name="connsiteX1" fmla="*/ 0 w 359774"/>
                <a:gd name="connsiteY1" fmla="*/ 33888 h 247149"/>
                <a:gd name="connsiteX2" fmla="*/ 341677 w 359774"/>
                <a:gd name="connsiteY2" fmla="*/ 247149 h 247149"/>
                <a:gd name="connsiteX3" fmla="*/ 359775 w 359774"/>
                <a:gd name="connsiteY3" fmla="*/ 213261 h 247149"/>
                <a:gd name="connsiteX4" fmla="*/ 18098 w 359774"/>
                <a:gd name="connsiteY4" fmla="*/ 0 h 247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9774" h="247149">
                  <a:moveTo>
                    <a:pt x="18098" y="0"/>
                  </a:moveTo>
                  <a:lnTo>
                    <a:pt x="0" y="33888"/>
                  </a:lnTo>
                  <a:lnTo>
                    <a:pt x="341677" y="247149"/>
                  </a:lnTo>
                  <a:lnTo>
                    <a:pt x="359775" y="213261"/>
                  </a:lnTo>
                  <a:lnTo>
                    <a:pt x="18098" y="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66" name="Freeform: Shape 165">
              <a:extLst>
                <a:ext uri="{FF2B5EF4-FFF2-40B4-BE49-F238E27FC236}">
                  <a16:creationId xmlns:a16="http://schemas.microsoft.com/office/drawing/2014/main" id="{442921DC-7476-B3C6-6381-49D50DD1FCF1}"/>
                </a:ext>
                <a:ext uri="{C183D7F6-B498-43B3-948B-1728B52AA6E4}">
                  <adec:decorative xmlns:adec="http://schemas.microsoft.com/office/drawing/2017/decorative" val="1"/>
                </a:ext>
              </a:extLst>
            </p:cNvPr>
            <p:cNvSpPr/>
            <p:nvPr/>
          </p:nvSpPr>
          <p:spPr>
            <a:xfrm>
              <a:off x="7188224" y="3181933"/>
              <a:ext cx="548640" cy="79173"/>
            </a:xfrm>
            <a:custGeom>
              <a:avLst/>
              <a:gdLst>
                <a:gd name="connsiteX0" fmla="*/ 0 w 478749"/>
                <a:gd name="connsiteY0" fmla="*/ 46521 h 85492"/>
                <a:gd name="connsiteX1" fmla="*/ 3261 w 478749"/>
                <a:gd name="connsiteY1" fmla="*/ 85493 h 85492"/>
                <a:gd name="connsiteX2" fmla="*/ 478749 w 478749"/>
                <a:gd name="connsiteY2" fmla="*/ 38971 h 85492"/>
                <a:gd name="connsiteX3" fmla="*/ 475488 w 478749"/>
                <a:gd name="connsiteY3" fmla="*/ 0 h 85492"/>
                <a:gd name="connsiteX4" fmla="*/ 0 w 478749"/>
                <a:gd name="connsiteY4" fmla="*/ 46521 h 85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749" h="85492">
                  <a:moveTo>
                    <a:pt x="0" y="46521"/>
                  </a:moveTo>
                  <a:lnTo>
                    <a:pt x="3261" y="85493"/>
                  </a:lnTo>
                  <a:lnTo>
                    <a:pt x="478749" y="38971"/>
                  </a:lnTo>
                  <a:lnTo>
                    <a:pt x="475488" y="0"/>
                  </a:lnTo>
                  <a:lnTo>
                    <a:pt x="0" y="46521"/>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67" name="Freeform: Shape 166">
              <a:extLst>
                <a:ext uri="{FF2B5EF4-FFF2-40B4-BE49-F238E27FC236}">
                  <a16:creationId xmlns:a16="http://schemas.microsoft.com/office/drawing/2014/main" id="{7447DD24-4311-BB6E-1C43-C82BD4A73E34}"/>
                </a:ext>
                <a:ext uri="{C183D7F6-B498-43B3-948B-1728B52AA6E4}">
                  <adec:decorative xmlns:adec="http://schemas.microsoft.com/office/drawing/2017/decorative" val="1"/>
                </a:ext>
              </a:extLst>
            </p:cNvPr>
            <p:cNvSpPr/>
            <p:nvPr/>
          </p:nvSpPr>
          <p:spPr>
            <a:xfrm rot="675564">
              <a:off x="7379276" y="2629567"/>
              <a:ext cx="548640" cy="247109"/>
            </a:xfrm>
            <a:custGeom>
              <a:avLst/>
              <a:gdLst>
                <a:gd name="connsiteX0" fmla="*/ 0 w 560863"/>
                <a:gd name="connsiteY0" fmla="*/ 230368 h 266835"/>
                <a:gd name="connsiteX1" fmla="*/ 13124 w 560863"/>
                <a:gd name="connsiteY1" fmla="*/ 266835 h 266835"/>
                <a:gd name="connsiteX2" fmla="*/ 560863 w 560863"/>
                <a:gd name="connsiteY2" fmla="*/ 36467 h 266835"/>
                <a:gd name="connsiteX3" fmla="*/ 547741 w 560863"/>
                <a:gd name="connsiteY3" fmla="*/ 0 h 266835"/>
                <a:gd name="connsiteX4" fmla="*/ 0 w 560863"/>
                <a:gd name="connsiteY4" fmla="*/ 230368 h 2668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0863" h="266835">
                  <a:moveTo>
                    <a:pt x="0" y="230368"/>
                  </a:moveTo>
                  <a:lnTo>
                    <a:pt x="13124" y="266835"/>
                  </a:lnTo>
                  <a:lnTo>
                    <a:pt x="560863" y="36467"/>
                  </a:lnTo>
                  <a:lnTo>
                    <a:pt x="547741" y="0"/>
                  </a:lnTo>
                  <a:lnTo>
                    <a:pt x="0" y="230368"/>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68" name="Freeform: Shape 167">
              <a:extLst>
                <a:ext uri="{FF2B5EF4-FFF2-40B4-BE49-F238E27FC236}">
                  <a16:creationId xmlns:a16="http://schemas.microsoft.com/office/drawing/2014/main" id="{710A1F2F-B9D6-E4E4-86C2-8D8240F48F88}"/>
                </a:ext>
                <a:ext uri="{C183D7F6-B498-43B3-948B-1728B52AA6E4}">
                  <adec:decorative xmlns:adec="http://schemas.microsoft.com/office/drawing/2017/decorative" val="1"/>
                </a:ext>
              </a:extLst>
            </p:cNvPr>
            <p:cNvSpPr/>
            <p:nvPr/>
          </p:nvSpPr>
          <p:spPr>
            <a:xfrm>
              <a:off x="7958943" y="2719517"/>
              <a:ext cx="54405" cy="182880"/>
            </a:xfrm>
            <a:custGeom>
              <a:avLst/>
              <a:gdLst>
                <a:gd name="connsiteX0" fmla="*/ 0 w 55038"/>
                <a:gd name="connsiteY0" fmla="*/ 255668 h 258796"/>
                <a:gd name="connsiteX1" fmla="*/ 36079 w 55038"/>
                <a:gd name="connsiteY1" fmla="*/ 258796 h 258796"/>
                <a:gd name="connsiteX2" fmla="*/ 55038 w 55038"/>
                <a:gd name="connsiteY2" fmla="*/ 3126 h 258796"/>
                <a:gd name="connsiteX3" fmla="*/ 18959 w 55038"/>
                <a:gd name="connsiteY3" fmla="*/ 0 h 258796"/>
                <a:gd name="connsiteX4" fmla="*/ 0 w 55038"/>
                <a:gd name="connsiteY4" fmla="*/ 255668 h 258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038" h="258796">
                  <a:moveTo>
                    <a:pt x="0" y="255668"/>
                  </a:moveTo>
                  <a:lnTo>
                    <a:pt x="36079" y="258796"/>
                  </a:lnTo>
                  <a:lnTo>
                    <a:pt x="55038" y="3126"/>
                  </a:lnTo>
                  <a:lnTo>
                    <a:pt x="18959" y="0"/>
                  </a:lnTo>
                  <a:lnTo>
                    <a:pt x="0" y="255668"/>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69" name="Freeform: Shape 168">
              <a:extLst>
                <a:ext uri="{FF2B5EF4-FFF2-40B4-BE49-F238E27FC236}">
                  <a16:creationId xmlns:a16="http://schemas.microsoft.com/office/drawing/2014/main" id="{1EB716E2-6FBA-C2FD-34A3-75CC92D0604D}"/>
                </a:ext>
                <a:ext uri="{C183D7F6-B498-43B3-948B-1728B52AA6E4}">
                  <adec:decorative xmlns:adec="http://schemas.microsoft.com/office/drawing/2017/decorative" val="1"/>
                </a:ext>
              </a:extLst>
            </p:cNvPr>
            <p:cNvSpPr/>
            <p:nvPr/>
          </p:nvSpPr>
          <p:spPr>
            <a:xfrm>
              <a:off x="7601412" y="3265640"/>
              <a:ext cx="193967" cy="240111"/>
            </a:xfrm>
            <a:custGeom>
              <a:avLst/>
              <a:gdLst>
                <a:gd name="connsiteX0" fmla="*/ 0 w 196223"/>
                <a:gd name="connsiteY0" fmla="*/ 235420 h 259279"/>
                <a:gd name="connsiteX1" fmla="*/ 28688 w 196223"/>
                <a:gd name="connsiteY1" fmla="*/ 259279 h 259279"/>
                <a:gd name="connsiteX2" fmla="*/ 196224 w 196223"/>
                <a:gd name="connsiteY2" fmla="*/ 23859 h 259279"/>
                <a:gd name="connsiteX3" fmla="*/ 167536 w 196223"/>
                <a:gd name="connsiteY3" fmla="*/ 0 h 259279"/>
                <a:gd name="connsiteX4" fmla="*/ 0 w 196223"/>
                <a:gd name="connsiteY4" fmla="*/ 235420 h 2592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23" h="259279">
                  <a:moveTo>
                    <a:pt x="0" y="235420"/>
                  </a:moveTo>
                  <a:lnTo>
                    <a:pt x="28688" y="259279"/>
                  </a:lnTo>
                  <a:lnTo>
                    <a:pt x="196224" y="23859"/>
                  </a:lnTo>
                  <a:lnTo>
                    <a:pt x="167536" y="0"/>
                  </a:lnTo>
                  <a:lnTo>
                    <a:pt x="0" y="235420"/>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0" name="Freeform: Shape 169">
              <a:extLst>
                <a:ext uri="{FF2B5EF4-FFF2-40B4-BE49-F238E27FC236}">
                  <a16:creationId xmlns:a16="http://schemas.microsoft.com/office/drawing/2014/main" id="{3FD71799-DD63-1935-4146-6766C4F1211C}"/>
                </a:ext>
                <a:ext uri="{C183D7F6-B498-43B3-948B-1728B52AA6E4}">
                  <adec:decorative xmlns:adec="http://schemas.microsoft.com/office/drawing/2017/decorative" val="1"/>
                </a:ext>
              </a:extLst>
            </p:cNvPr>
            <p:cNvSpPr/>
            <p:nvPr/>
          </p:nvSpPr>
          <p:spPr>
            <a:xfrm rot="21092427">
              <a:off x="7134551" y="3230159"/>
              <a:ext cx="387049" cy="326362"/>
            </a:xfrm>
            <a:custGeom>
              <a:avLst/>
              <a:gdLst>
                <a:gd name="connsiteX0" fmla="*/ 368811 w 391550"/>
                <a:gd name="connsiteY0" fmla="*/ 352414 h 352414"/>
                <a:gd name="connsiteX1" fmla="*/ 391550 w 391550"/>
                <a:gd name="connsiteY1" fmla="*/ 321969 h 352414"/>
                <a:gd name="connsiteX2" fmla="*/ 22739 w 391550"/>
                <a:gd name="connsiteY2" fmla="*/ 0 h 352414"/>
                <a:gd name="connsiteX3" fmla="*/ 0 w 391550"/>
                <a:gd name="connsiteY3" fmla="*/ 30443 h 352414"/>
                <a:gd name="connsiteX4" fmla="*/ 368811 w 391550"/>
                <a:gd name="connsiteY4" fmla="*/ 352414 h 352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550" h="352414">
                  <a:moveTo>
                    <a:pt x="368811" y="352414"/>
                  </a:moveTo>
                  <a:lnTo>
                    <a:pt x="391550" y="321969"/>
                  </a:lnTo>
                  <a:lnTo>
                    <a:pt x="22739" y="0"/>
                  </a:lnTo>
                  <a:lnTo>
                    <a:pt x="0" y="30443"/>
                  </a:lnTo>
                  <a:lnTo>
                    <a:pt x="368811" y="352414"/>
                  </a:ln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1" name="Freeform: Shape 170">
              <a:extLst>
                <a:ext uri="{FF2B5EF4-FFF2-40B4-BE49-F238E27FC236}">
                  <a16:creationId xmlns:a16="http://schemas.microsoft.com/office/drawing/2014/main" id="{02B991C3-3A3D-DEB3-8024-C6C6D217978C}"/>
                </a:ext>
                <a:ext uri="{C183D7F6-B498-43B3-948B-1728B52AA6E4}">
                  <adec:decorative xmlns:adec="http://schemas.microsoft.com/office/drawing/2017/decorative" val="1"/>
                </a:ext>
              </a:extLst>
            </p:cNvPr>
            <p:cNvSpPr/>
            <p:nvPr/>
          </p:nvSpPr>
          <p:spPr>
            <a:xfrm>
              <a:off x="7659165" y="2855307"/>
              <a:ext cx="513193" cy="519765"/>
            </a:xfrm>
            <a:custGeom>
              <a:avLst/>
              <a:gdLst>
                <a:gd name="connsiteX0" fmla="*/ 289560 w 579120"/>
                <a:gd name="connsiteY0" fmla="*/ 0 h 586534"/>
                <a:gd name="connsiteX1" fmla="*/ 579120 w 579120"/>
                <a:gd name="connsiteY1" fmla="*/ 293267 h 586534"/>
                <a:gd name="connsiteX2" fmla="*/ 289560 w 579120"/>
                <a:gd name="connsiteY2" fmla="*/ 586534 h 586534"/>
                <a:gd name="connsiteX3" fmla="*/ 0 w 579120"/>
                <a:gd name="connsiteY3" fmla="*/ 293267 h 586534"/>
                <a:gd name="connsiteX4" fmla="*/ 289560 w 579120"/>
                <a:gd name="connsiteY4" fmla="*/ 0 h 586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9120" h="586534">
                  <a:moveTo>
                    <a:pt x="289560" y="0"/>
                  </a:moveTo>
                  <a:cubicBezTo>
                    <a:pt x="449480" y="0"/>
                    <a:pt x="579120" y="131299"/>
                    <a:pt x="579120" y="293267"/>
                  </a:cubicBezTo>
                  <a:cubicBezTo>
                    <a:pt x="579120" y="455235"/>
                    <a:pt x="449480" y="586534"/>
                    <a:pt x="289560" y="586534"/>
                  </a:cubicBezTo>
                  <a:cubicBezTo>
                    <a:pt x="129640" y="586534"/>
                    <a:pt x="0" y="455235"/>
                    <a:pt x="0" y="293267"/>
                  </a:cubicBezTo>
                  <a:cubicBezTo>
                    <a:pt x="0" y="131299"/>
                    <a:pt x="129640" y="0"/>
                    <a:pt x="289560" y="0"/>
                  </a:cubicBezTo>
                  <a:close/>
                </a:path>
              </a:pathLst>
            </a:custGeom>
            <a:solidFill>
              <a:srgbClr val="28A8EA"/>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2" name="Freeform: Shape 171">
              <a:extLst>
                <a:ext uri="{FF2B5EF4-FFF2-40B4-BE49-F238E27FC236}">
                  <a16:creationId xmlns:a16="http://schemas.microsoft.com/office/drawing/2014/main" id="{C1411F69-3658-8891-D775-01B1112AC8AE}"/>
                </a:ext>
                <a:ext uri="{C183D7F6-B498-43B3-948B-1728B52AA6E4}">
                  <adec:decorative xmlns:adec="http://schemas.microsoft.com/office/drawing/2017/decorative" val="1"/>
                </a:ext>
              </a:extLst>
            </p:cNvPr>
            <p:cNvSpPr/>
            <p:nvPr/>
          </p:nvSpPr>
          <p:spPr>
            <a:xfrm>
              <a:off x="7771593" y="2998379"/>
              <a:ext cx="288336" cy="233621"/>
            </a:xfrm>
            <a:custGeom>
              <a:avLst/>
              <a:gdLst>
                <a:gd name="connsiteX0" fmla="*/ 180975 w 361950"/>
                <a:gd name="connsiteY0" fmla="*/ 197709 h 313037"/>
                <a:gd name="connsiteX1" fmla="*/ 237886 w 361950"/>
                <a:gd name="connsiteY1" fmla="*/ 225168 h 313037"/>
                <a:gd name="connsiteX2" fmla="*/ 260651 w 361950"/>
                <a:gd name="connsiteY2" fmla="*/ 203201 h 313037"/>
                <a:gd name="connsiteX3" fmla="*/ 180975 w 361950"/>
                <a:gd name="connsiteY3" fmla="*/ 164758 h 313037"/>
                <a:gd name="connsiteX4" fmla="*/ 101299 w 361950"/>
                <a:gd name="connsiteY4" fmla="*/ 203201 h 313037"/>
                <a:gd name="connsiteX5" fmla="*/ 124064 w 361950"/>
                <a:gd name="connsiteY5" fmla="*/ 225168 h 313037"/>
                <a:gd name="connsiteX6" fmla="*/ 180975 w 361950"/>
                <a:gd name="connsiteY6" fmla="*/ 197709 h 313037"/>
                <a:gd name="connsiteX7" fmla="*/ 180975 w 361950"/>
                <a:gd name="connsiteY7" fmla="*/ 313038 h 313037"/>
                <a:gd name="connsiteX8" fmla="*/ 211328 w 361950"/>
                <a:gd name="connsiteY8" fmla="*/ 280087 h 313037"/>
                <a:gd name="connsiteX9" fmla="*/ 180975 w 361950"/>
                <a:gd name="connsiteY9" fmla="*/ 247136 h 313037"/>
                <a:gd name="connsiteX10" fmla="*/ 150622 w 361950"/>
                <a:gd name="connsiteY10" fmla="*/ 280087 h 313037"/>
                <a:gd name="connsiteX11" fmla="*/ 180975 w 361950"/>
                <a:gd name="connsiteY11" fmla="*/ 313038 h 313037"/>
                <a:gd name="connsiteX12" fmla="*/ 180975 w 361950"/>
                <a:gd name="connsiteY12" fmla="*/ 115329 h 313037"/>
                <a:gd name="connsiteX13" fmla="*/ 287209 w 361950"/>
                <a:gd name="connsiteY13" fmla="*/ 162011 h 313037"/>
                <a:gd name="connsiteX14" fmla="*/ 308709 w 361950"/>
                <a:gd name="connsiteY14" fmla="*/ 138670 h 313037"/>
                <a:gd name="connsiteX15" fmla="*/ 180975 w 361950"/>
                <a:gd name="connsiteY15" fmla="*/ 82378 h 313037"/>
                <a:gd name="connsiteX16" fmla="*/ 53241 w 361950"/>
                <a:gd name="connsiteY16" fmla="*/ 138670 h 313037"/>
                <a:gd name="connsiteX17" fmla="*/ 74741 w 361950"/>
                <a:gd name="connsiteY17" fmla="*/ 162011 h 313037"/>
                <a:gd name="connsiteX18" fmla="*/ 180975 w 361950"/>
                <a:gd name="connsiteY18" fmla="*/ 115329 h 313037"/>
                <a:gd name="connsiteX19" fmla="*/ 180975 w 361950"/>
                <a:gd name="connsiteY19" fmla="*/ 32951 h 313037"/>
                <a:gd name="connsiteX20" fmla="*/ 335267 w 361950"/>
                <a:gd name="connsiteY20" fmla="*/ 98853 h 313037"/>
                <a:gd name="connsiteX21" fmla="*/ 356767 w 361950"/>
                <a:gd name="connsiteY21" fmla="*/ 75513 h 313037"/>
                <a:gd name="connsiteX22" fmla="*/ 180975 w 361950"/>
                <a:gd name="connsiteY22" fmla="*/ 0 h 313037"/>
                <a:gd name="connsiteX23" fmla="*/ 5183 w 361950"/>
                <a:gd name="connsiteY23" fmla="*/ 75513 h 313037"/>
                <a:gd name="connsiteX24" fmla="*/ 26683 w 361950"/>
                <a:gd name="connsiteY24" fmla="*/ 98853 h 313037"/>
                <a:gd name="connsiteX25" fmla="*/ 180975 w 361950"/>
                <a:gd name="connsiteY25" fmla="*/ 32951 h 313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61950" h="313037">
                  <a:moveTo>
                    <a:pt x="180975" y="197709"/>
                  </a:moveTo>
                  <a:cubicBezTo>
                    <a:pt x="202475" y="197709"/>
                    <a:pt x="223975" y="207319"/>
                    <a:pt x="237886" y="225168"/>
                  </a:cubicBezTo>
                  <a:cubicBezTo>
                    <a:pt x="250533" y="241644"/>
                    <a:pt x="273298" y="219676"/>
                    <a:pt x="260651" y="203201"/>
                  </a:cubicBezTo>
                  <a:cubicBezTo>
                    <a:pt x="240415" y="178486"/>
                    <a:pt x="211328" y="164758"/>
                    <a:pt x="180975" y="164758"/>
                  </a:cubicBezTo>
                  <a:cubicBezTo>
                    <a:pt x="150622" y="164758"/>
                    <a:pt x="121536" y="178486"/>
                    <a:pt x="101299" y="203201"/>
                  </a:cubicBezTo>
                  <a:cubicBezTo>
                    <a:pt x="88653" y="219676"/>
                    <a:pt x="111417" y="241644"/>
                    <a:pt x="124064" y="225168"/>
                  </a:cubicBezTo>
                  <a:cubicBezTo>
                    <a:pt x="137975" y="207319"/>
                    <a:pt x="159475" y="197709"/>
                    <a:pt x="180975" y="197709"/>
                  </a:cubicBezTo>
                  <a:close/>
                  <a:moveTo>
                    <a:pt x="180975" y="313038"/>
                  </a:moveTo>
                  <a:cubicBezTo>
                    <a:pt x="197417" y="313038"/>
                    <a:pt x="211328" y="297936"/>
                    <a:pt x="211328" y="280087"/>
                  </a:cubicBezTo>
                  <a:cubicBezTo>
                    <a:pt x="211328" y="262238"/>
                    <a:pt x="197417" y="247136"/>
                    <a:pt x="180975" y="247136"/>
                  </a:cubicBezTo>
                  <a:cubicBezTo>
                    <a:pt x="164533" y="247136"/>
                    <a:pt x="150622" y="262238"/>
                    <a:pt x="150622" y="280087"/>
                  </a:cubicBezTo>
                  <a:cubicBezTo>
                    <a:pt x="150622" y="297936"/>
                    <a:pt x="164533" y="313038"/>
                    <a:pt x="180975" y="313038"/>
                  </a:cubicBezTo>
                  <a:close/>
                  <a:moveTo>
                    <a:pt x="180975" y="115329"/>
                  </a:moveTo>
                  <a:cubicBezTo>
                    <a:pt x="221445" y="115329"/>
                    <a:pt x="258121" y="130433"/>
                    <a:pt x="287209" y="162011"/>
                  </a:cubicBezTo>
                  <a:cubicBezTo>
                    <a:pt x="299856" y="175741"/>
                    <a:pt x="323884" y="155145"/>
                    <a:pt x="308709" y="138670"/>
                  </a:cubicBezTo>
                  <a:cubicBezTo>
                    <a:pt x="274561" y="101600"/>
                    <a:pt x="229033" y="82378"/>
                    <a:pt x="180975" y="82378"/>
                  </a:cubicBezTo>
                  <a:cubicBezTo>
                    <a:pt x="132917" y="82378"/>
                    <a:pt x="87387" y="101600"/>
                    <a:pt x="53241" y="138670"/>
                  </a:cubicBezTo>
                  <a:cubicBezTo>
                    <a:pt x="38066" y="155145"/>
                    <a:pt x="62094" y="175741"/>
                    <a:pt x="74741" y="162011"/>
                  </a:cubicBezTo>
                  <a:cubicBezTo>
                    <a:pt x="103829" y="130433"/>
                    <a:pt x="140505" y="115329"/>
                    <a:pt x="180975" y="115329"/>
                  </a:cubicBezTo>
                  <a:close/>
                  <a:moveTo>
                    <a:pt x="180975" y="32951"/>
                  </a:moveTo>
                  <a:cubicBezTo>
                    <a:pt x="239151" y="32951"/>
                    <a:pt x="293532" y="56292"/>
                    <a:pt x="335267" y="98853"/>
                  </a:cubicBezTo>
                  <a:cubicBezTo>
                    <a:pt x="350444" y="113958"/>
                    <a:pt x="371942" y="90617"/>
                    <a:pt x="356767" y="75513"/>
                  </a:cubicBezTo>
                  <a:cubicBezTo>
                    <a:pt x="307444" y="26086"/>
                    <a:pt x="246740" y="0"/>
                    <a:pt x="180975" y="0"/>
                  </a:cubicBezTo>
                  <a:cubicBezTo>
                    <a:pt x="115211" y="0"/>
                    <a:pt x="54506" y="26086"/>
                    <a:pt x="5183" y="75513"/>
                  </a:cubicBezTo>
                  <a:cubicBezTo>
                    <a:pt x="-9992" y="90617"/>
                    <a:pt x="11506" y="113958"/>
                    <a:pt x="26683" y="98853"/>
                  </a:cubicBezTo>
                  <a:cubicBezTo>
                    <a:pt x="68418" y="56292"/>
                    <a:pt x="122799" y="32951"/>
                    <a:pt x="180975" y="32951"/>
                  </a:cubicBezTo>
                  <a:close/>
                </a:path>
              </a:pathLst>
            </a:custGeom>
            <a:solidFill>
              <a:srgbClr val="50E6FF"/>
            </a:solidFill>
            <a:ln w="1809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3" name="Oval 172">
              <a:extLst>
                <a:ext uri="{FF2B5EF4-FFF2-40B4-BE49-F238E27FC236}">
                  <a16:creationId xmlns:a16="http://schemas.microsoft.com/office/drawing/2014/main" id="{8CE99DB8-0171-C4C1-55BE-7A888EDFF9AB}"/>
                </a:ext>
                <a:ext uri="{C183D7F6-B498-43B3-948B-1728B52AA6E4}">
                  <adec:decorative xmlns:adec="http://schemas.microsoft.com/office/drawing/2017/decorative" val="1"/>
                </a:ext>
              </a:extLst>
            </p:cNvPr>
            <p:cNvSpPr/>
            <p:nvPr/>
          </p:nvSpPr>
          <p:spPr bwMode="auto">
            <a:xfrm>
              <a:off x="6882631" y="3031440"/>
              <a:ext cx="398147" cy="398147"/>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B3F532DE-E448-9917-A7B4-2DFDDD7B2C05}"/>
                </a:ext>
                <a:ext uri="{C183D7F6-B498-43B3-948B-1728B52AA6E4}">
                  <adec:decorative xmlns:adec="http://schemas.microsoft.com/office/drawing/2017/decorative" val="1"/>
                </a:ext>
              </a:extLst>
            </p:cNvPr>
            <p:cNvSpPr/>
            <p:nvPr/>
          </p:nvSpPr>
          <p:spPr bwMode="auto">
            <a:xfrm>
              <a:off x="7484234" y="3438590"/>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9AFE695E-7BFA-871A-87EC-BE7FCA495C46}"/>
                </a:ext>
                <a:ext uri="{C183D7F6-B498-43B3-948B-1728B52AA6E4}">
                  <adec:decorative xmlns:adec="http://schemas.microsoft.com/office/drawing/2017/decorative" val="1"/>
                </a:ext>
              </a:extLst>
            </p:cNvPr>
            <p:cNvSpPr/>
            <p:nvPr/>
          </p:nvSpPr>
          <p:spPr bwMode="auto">
            <a:xfrm>
              <a:off x="7911826" y="2605560"/>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176" name="Oval 175">
              <a:extLst>
                <a:ext uri="{FF2B5EF4-FFF2-40B4-BE49-F238E27FC236}">
                  <a16:creationId xmlns:a16="http://schemas.microsoft.com/office/drawing/2014/main" id="{E1FB3FF3-F519-F608-50F7-3F6CAD77DA8B}"/>
                </a:ext>
                <a:ext uri="{C183D7F6-B498-43B3-948B-1728B52AA6E4}">
                  <adec:decorative xmlns:adec="http://schemas.microsoft.com/office/drawing/2017/decorative" val="1"/>
                </a:ext>
              </a:extLst>
            </p:cNvPr>
            <p:cNvSpPr/>
            <p:nvPr/>
          </p:nvSpPr>
          <p:spPr bwMode="auto">
            <a:xfrm>
              <a:off x="7235535" y="2714155"/>
              <a:ext cx="174930" cy="174931"/>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177" name="IoT">
              <a:extLst>
                <a:ext uri="{FF2B5EF4-FFF2-40B4-BE49-F238E27FC236}">
                  <a16:creationId xmlns:a16="http://schemas.microsoft.com/office/drawing/2014/main" id="{1F3CBBA1-BFCA-ABE1-6EF1-FD033646BC43}"/>
                </a:ext>
              </a:extLst>
            </p:cNvPr>
            <p:cNvGrpSpPr/>
            <p:nvPr/>
          </p:nvGrpSpPr>
          <p:grpSpPr>
            <a:xfrm>
              <a:off x="6821253" y="2613523"/>
              <a:ext cx="325345" cy="274737"/>
              <a:chOff x="9061450" y="-1375256"/>
              <a:chExt cx="857250" cy="723900"/>
            </a:xfrm>
          </p:grpSpPr>
          <p:sp>
            <p:nvSpPr>
              <p:cNvPr id="178" name="Freeform: Shape 177">
                <a:extLst>
                  <a:ext uri="{FF2B5EF4-FFF2-40B4-BE49-F238E27FC236}">
                    <a16:creationId xmlns:a16="http://schemas.microsoft.com/office/drawing/2014/main" id="{9CB75528-ED9F-125D-48DF-85A640E8E98A}"/>
                  </a:ext>
                  <a:ext uri="{C183D7F6-B498-43B3-948B-1728B52AA6E4}">
                    <adec:decorative xmlns:adec="http://schemas.microsoft.com/office/drawing/2017/decorative" val="1"/>
                  </a:ext>
                </a:extLst>
              </p:cNvPr>
              <p:cNvSpPr/>
              <p:nvPr/>
            </p:nvSpPr>
            <p:spPr>
              <a:xfrm>
                <a:off x="9156700" y="-1337156"/>
                <a:ext cx="666750" cy="419100"/>
              </a:xfrm>
              <a:custGeom>
                <a:avLst/>
                <a:gdLst>
                  <a:gd name="connsiteX0" fmla="*/ 9525 w 666750"/>
                  <a:gd name="connsiteY0" fmla="*/ 0 h 419100"/>
                  <a:gd name="connsiteX1" fmla="*/ 657225 w 666750"/>
                  <a:gd name="connsiteY1" fmla="*/ 0 h 419100"/>
                  <a:gd name="connsiteX2" fmla="*/ 666750 w 666750"/>
                  <a:gd name="connsiteY2" fmla="*/ 9525 h 419100"/>
                  <a:gd name="connsiteX3" fmla="*/ 666750 w 666750"/>
                  <a:gd name="connsiteY3" fmla="*/ 409575 h 419100"/>
                  <a:gd name="connsiteX4" fmla="*/ 657225 w 666750"/>
                  <a:gd name="connsiteY4" fmla="*/ 419100 h 419100"/>
                  <a:gd name="connsiteX5" fmla="*/ 9525 w 666750"/>
                  <a:gd name="connsiteY5" fmla="*/ 419100 h 419100"/>
                  <a:gd name="connsiteX6" fmla="*/ 0 w 666750"/>
                  <a:gd name="connsiteY6" fmla="*/ 409575 h 419100"/>
                  <a:gd name="connsiteX7" fmla="*/ 0 w 666750"/>
                  <a:gd name="connsiteY7" fmla="*/ 9525 h 419100"/>
                  <a:gd name="connsiteX8" fmla="*/ 9525 w 666750"/>
                  <a:gd name="connsiteY8" fmla="*/ 0 h 419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6750" h="419100">
                    <a:moveTo>
                      <a:pt x="9525" y="0"/>
                    </a:moveTo>
                    <a:lnTo>
                      <a:pt x="657225" y="0"/>
                    </a:lnTo>
                    <a:cubicBezTo>
                      <a:pt x="662940" y="0"/>
                      <a:pt x="666750" y="3810"/>
                      <a:pt x="666750" y="9525"/>
                    </a:cubicBezTo>
                    <a:lnTo>
                      <a:pt x="666750" y="409575"/>
                    </a:lnTo>
                    <a:cubicBezTo>
                      <a:pt x="666750" y="415290"/>
                      <a:pt x="662940" y="419100"/>
                      <a:pt x="657225" y="419100"/>
                    </a:cubicBezTo>
                    <a:lnTo>
                      <a:pt x="9525" y="419100"/>
                    </a:lnTo>
                    <a:cubicBezTo>
                      <a:pt x="3810" y="419100"/>
                      <a:pt x="0" y="415290"/>
                      <a:pt x="0" y="409575"/>
                    </a:cubicBezTo>
                    <a:lnTo>
                      <a:pt x="0" y="9525"/>
                    </a:lnTo>
                    <a:cubicBezTo>
                      <a:pt x="0" y="3810"/>
                      <a:pt x="3810" y="0"/>
                      <a:pt x="9525"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79" name="Freeform: Shape 178">
                <a:extLst>
                  <a:ext uri="{FF2B5EF4-FFF2-40B4-BE49-F238E27FC236}">
                    <a16:creationId xmlns:a16="http://schemas.microsoft.com/office/drawing/2014/main" id="{66F2C5F6-0263-706F-BC97-B8A0D76ECC0E}"/>
                  </a:ext>
                  <a:ext uri="{C183D7F6-B498-43B3-948B-1728B52AA6E4}">
                    <adec:decorative xmlns:adec="http://schemas.microsoft.com/office/drawing/2017/decorative" val="1"/>
                  </a:ext>
                </a:extLst>
              </p:cNvPr>
              <p:cNvSpPr/>
              <p:nvPr/>
            </p:nvSpPr>
            <p:spPr>
              <a:xfrm>
                <a:off x="9399589" y="-769466"/>
                <a:ext cx="181047" cy="80010"/>
              </a:xfrm>
              <a:custGeom>
                <a:avLst/>
                <a:gdLst>
                  <a:gd name="connsiteX0" fmla="*/ 22860 w 181047"/>
                  <a:gd name="connsiteY0" fmla="*/ 0 h 80010"/>
                  <a:gd name="connsiteX1" fmla="*/ 158115 w 181047"/>
                  <a:gd name="connsiteY1" fmla="*/ 0 h 80010"/>
                  <a:gd name="connsiteX2" fmla="*/ 178117 w 181047"/>
                  <a:gd name="connsiteY2" fmla="*/ 19050 h 80010"/>
                  <a:gd name="connsiteX3" fmla="*/ 180975 w 181047"/>
                  <a:gd name="connsiteY3" fmla="*/ 60960 h 80010"/>
                  <a:gd name="connsiteX4" fmla="*/ 162877 w 181047"/>
                  <a:gd name="connsiteY4" fmla="*/ 80010 h 80010"/>
                  <a:gd name="connsiteX5" fmla="*/ 18097 w 181047"/>
                  <a:gd name="connsiteY5" fmla="*/ 80010 h 80010"/>
                  <a:gd name="connsiteX6" fmla="*/ 0 w 181047"/>
                  <a:gd name="connsiteY6" fmla="*/ 60960 h 80010"/>
                  <a:gd name="connsiteX7" fmla="*/ 2857 w 181047"/>
                  <a:gd name="connsiteY7" fmla="*/ 19050 h 80010"/>
                  <a:gd name="connsiteX8" fmla="*/ 22860 w 181047"/>
                  <a:gd name="connsiteY8" fmla="*/ 0 h 80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047" h="80010">
                    <a:moveTo>
                      <a:pt x="22860" y="0"/>
                    </a:moveTo>
                    <a:cubicBezTo>
                      <a:pt x="74295" y="0"/>
                      <a:pt x="106680" y="0"/>
                      <a:pt x="158115" y="0"/>
                    </a:cubicBezTo>
                    <a:cubicBezTo>
                      <a:pt x="168592" y="0"/>
                      <a:pt x="178117" y="8573"/>
                      <a:pt x="178117" y="19050"/>
                    </a:cubicBezTo>
                    <a:cubicBezTo>
                      <a:pt x="179070" y="34290"/>
                      <a:pt x="180022" y="46673"/>
                      <a:pt x="180975" y="60960"/>
                    </a:cubicBezTo>
                    <a:cubicBezTo>
                      <a:pt x="181927" y="71438"/>
                      <a:pt x="173355" y="80010"/>
                      <a:pt x="162877" y="80010"/>
                    </a:cubicBezTo>
                    <a:lnTo>
                      <a:pt x="18097" y="80010"/>
                    </a:lnTo>
                    <a:cubicBezTo>
                      <a:pt x="7620" y="80010"/>
                      <a:pt x="0" y="71438"/>
                      <a:pt x="0" y="60960"/>
                    </a:cubicBezTo>
                    <a:cubicBezTo>
                      <a:pt x="952" y="45720"/>
                      <a:pt x="1905" y="33338"/>
                      <a:pt x="2857" y="19050"/>
                    </a:cubicBezTo>
                    <a:cubicBezTo>
                      <a:pt x="3810" y="8573"/>
                      <a:pt x="12382" y="0"/>
                      <a:pt x="22860" y="0"/>
                    </a:cubicBezTo>
                    <a:close/>
                  </a:path>
                </a:pathLst>
              </a:custGeom>
              <a:solidFill>
                <a:srgbClr val="50E6FF"/>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0" name="Freeform: Shape 179">
                <a:extLst>
                  <a:ext uri="{FF2B5EF4-FFF2-40B4-BE49-F238E27FC236}">
                    <a16:creationId xmlns:a16="http://schemas.microsoft.com/office/drawing/2014/main" id="{0D095E3E-26C6-0919-0820-B21EB4959CEA}"/>
                  </a:ext>
                  <a:ext uri="{C183D7F6-B498-43B3-948B-1728B52AA6E4}">
                    <adec:decorative xmlns:adec="http://schemas.microsoft.com/office/drawing/2017/decorative" val="1"/>
                  </a:ext>
                </a:extLst>
              </p:cNvPr>
              <p:cNvSpPr/>
              <p:nvPr/>
            </p:nvSpPr>
            <p:spPr>
              <a:xfrm>
                <a:off x="9061450" y="-1375256"/>
                <a:ext cx="857250" cy="723900"/>
              </a:xfrm>
              <a:custGeom>
                <a:avLst/>
                <a:gdLst>
                  <a:gd name="connsiteX0" fmla="*/ 95250 w 857250"/>
                  <a:gd name="connsiteY0" fmla="*/ 0 h 723900"/>
                  <a:gd name="connsiteX1" fmla="*/ 762000 w 857250"/>
                  <a:gd name="connsiteY1" fmla="*/ 0 h 723900"/>
                  <a:gd name="connsiteX2" fmla="*/ 800100 w 857250"/>
                  <a:gd name="connsiteY2" fmla="*/ 38100 h 723900"/>
                  <a:gd name="connsiteX3" fmla="*/ 800100 w 857250"/>
                  <a:gd name="connsiteY3" fmla="*/ 495300 h 723900"/>
                  <a:gd name="connsiteX4" fmla="*/ 857250 w 857250"/>
                  <a:gd name="connsiteY4" fmla="*/ 685800 h 723900"/>
                  <a:gd name="connsiteX5" fmla="*/ 819150 w 857250"/>
                  <a:gd name="connsiteY5" fmla="*/ 723900 h 723900"/>
                  <a:gd name="connsiteX6" fmla="*/ 38100 w 857250"/>
                  <a:gd name="connsiteY6" fmla="*/ 723900 h 723900"/>
                  <a:gd name="connsiteX7" fmla="*/ 0 w 857250"/>
                  <a:gd name="connsiteY7" fmla="*/ 685800 h 723900"/>
                  <a:gd name="connsiteX8" fmla="*/ 57150 w 857250"/>
                  <a:gd name="connsiteY8" fmla="*/ 495300 h 723900"/>
                  <a:gd name="connsiteX9" fmla="*/ 57150 w 857250"/>
                  <a:gd name="connsiteY9" fmla="*/ 38100 h 723900"/>
                  <a:gd name="connsiteX10" fmla="*/ 95250 w 857250"/>
                  <a:gd name="connsiteY10" fmla="*/ 0 h 723900"/>
                  <a:gd name="connsiteX11" fmla="*/ 104775 w 857250"/>
                  <a:gd name="connsiteY11" fmla="*/ 38100 h 723900"/>
                  <a:gd name="connsiteX12" fmla="*/ 95250 w 857250"/>
                  <a:gd name="connsiteY12" fmla="*/ 47625 h 723900"/>
                  <a:gd name="connsiteX13" fmla="*/ 95250 w 857250"/>
                  <a:gd name="connsiteY13" fmla="*/ 447675 h 723900"/>
                  <a:gd name="connsiteX14" fmla="*/ 104775 w 857250"/>
                  <a:gd name="connsiteY14" fmla="*/ 457200 h 723900"/>
                  <a:gd name="connsiteX15" fmla="*/ 752475 w 857250"/>
                  <a:gd name="connsiteY15" fmla="*/ 457200 h 723900"/>
                  <a:gd name="connsiteX16" fmla="*/ 762000 w 857250"/>
                  <a:gd name="connsiteY16" fmla="*/ 447675 h 723900"/>
                  <a:gd name="connsiteX17" fmla="*/ 762000 w 857250"/>
                  <a:gd name="connsiteY17" fmla="*/ 47625 h 723900"/>
                  <a:gd name="connsiteX18" fmla="*/ 752475 w 857250"/>
                  <a:gd name="connsiteY18" fmla="*/ 38100 h 723900"/>
                  <a:gd name="connsiteX19" fmla="*/ 104775 w 857250"/>
                  <a:gd name="connsiteY19" fmla="*/ 38100 h 723900"/>
                  <a:gd name="connsiteX20" fmla="*/ 360998 w 857250"/>
                  <a:gd name="connsiteY20" fmla="*/ 605790 h 723900"/>
                  <a:gd name="connsiteX21" fmla="*/ 340995 w 857250"/>
                  <a:gd name="connsiteY21" fmla="*/ 624840 h 723900"/>
                  <a:gd name="connsiteX22" fmla="*/ 338138 w 857250"/>
                  <a:gd name="connsiteY22" fmla="*/ 666750 h 723900"/>
                  <a:gd name="connsiteX23" fmla="*/ 356235 w 857250"/>
                  <a:gd name="connsiteY23" fmla="*/ 685800 h 723900"/>
                  <a:gd name="connsiteX24" fmla="*/ 501015 w 857250"/>
                  <a:gd name="connsiteY24" fmla="*/ 685800 h 723900"/>
                  <a:gd name="connsiteX25" fmla="*/ 519113 w 857250"/>
                  <a:gd name="connsiteY25" fmla="*/ 666750 h 723900"/>
                  <a:gd name="connsiteX26" fmla="*/ 516255 w 857250"/>
                  <a:gd name="connsiteY26" fmla="*/ 624840 h 723900"/>
                  <a:gd name="connsiteX27" fmla="*/ 496253 w 857250"/>
                  <a:gd name="connsiteY27" fmla="*/ 605790 h 723900"/>
                  <a:gd name="connsiteX28" fmla="*/ 360998 w 857250"/>
                  <a:gd name="connsiteY28" fmla="*/ 60579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57250" h="723900">
                    <a:moveTo>
                      <a:pt x="95250" y="0"/>
                    </a:moveTo>
                    <a:lnTo>
                      <a:pt x="762000" y="0"/>
                    </a:lnTo>
                    <a:cubicBezTo>
                      <a:pt x="782955" y="0"/>
                      <a:pt x="800100" y="17145"/>
                      <a:pt x="800100" y="38100"/>
                    </a:cubicBezTo>
                    <a:lnTo>
                      <a:pt x="800100" y="495300"/>
                    </a:lnTo>
                    <a:cubicBezTo>
                      <a:pt x="822960" y="571500"/>
                      <a:pt x="834390" y="609600"/>
                      <a:pt x="857250" y="685800"/>
                    </a:cubicBezTo>
                    <a:cubicBezTo>
                      <a:pt x="857250" y="706755"/>
                      <a:pt x="840105" y="723900"/>
                      <a:pt x="819150" y="723900"/>
                    </a:cubicBezTo>
                    <a:lnTo>
                      <a:pt x="38100" y="723900"/>
                    </a:lnTo>
                    <a:cubicBezTo>
                      <a:pt x="17145" y="723900"/>
                      <a:pt x="0" y="706755"/>
                      <a:pt x="0" y="685800"/>
                    </a:cubicBezTo>
                    <a:cubicBezTo>
                      <a:pt x="22860" y="609600"/>
                      <a:pt x="34290" y="571500"/>
                      <a:pt x="57150" y="495300"/>
                    </a:cubicBezTo>
                    <a:lnTo>
                      <a:pt x="57150" y="38100"/>
                    </a:lnTo>
                    <a:cubicBezTo>
                      <a:pt x="57150" y="17145"/>
                      <a:pt x="74295" y="0"/>
                      <a:pt x="95250" y="0"/>
                    </a:cubicBezTo>
                    <a:close/>
                    <a:moveTo>
                      <a:pt x="104775" y="38100"/>
                    </a:moveTo>
                    <a:cubicBezTo>
                      <a:pt x="99060" y="38100"/>
                      <a:pt x="95250" y="41910"/>
                      <a:pt x="95250" y="47625"/>
                    </a:cubicBezTo>
                    <a:lnTo>
                      <a:pt x="95250" y="447675"/>
                    </a:lnTo>
                    <a:cubicBezTo>
                      <a:pt x="95250" y="453390"/>
                      <a:pt x="99060" y="457200"/>
                      <a:pt x="104775" y="457200"/>
                    </a:cubicBezTo>
                    <a:lnTo>
                      <a:pt x="752475" y="457200"/>
                    </a:lnTo>
                    <a:cubicBezTo>
                      <a:pt x="758190" y="457200"/>
                      <a:pt x="762000" y="453390"/>
                      <a:pt x="762000" y="447675"/>
                    </a:cubicBezTo>
                    <a:lnTo>
                      <a:pt x="762000" y="47625"/>
                    </a:lnTo>
                    <a:cubicBezTo>
                      <a:pt x="762000" y="41910"/>
                      <a:pt x="758190" y="38100"/>
                      <a:pt x="752475" y="38100"/>
                    </a:cubicBezTo>
                    <a:lnTo>
                      <a:pt x="104775" y="38100"/>
                    </a:lnTo>
                    <a:close/>
                    <a:moveTo>
                      <a:pt x="360998" y="605790"/>
                    </a:moveTo>
                    <a:cubicBezTo>
                      <a:pt x="350520" y="605790"/>
                      <a:pt x="341948" y="614363"/>
                      <a:pt x="340995" y="624840"/>
                    </a:cubicBezTo>
                    <a:cubicBezTo>
                      <a:pt x="340043" y="639128"/>
                      <a:pt x="339090" y="651510"/>
                      <a:pt x="338138" y="666750"/>
                    </a:cubicBezTo>
                    <a:cubicBezTo>
                      <a:pt x="338138" y="677228"/>
                      <a:pt x="345758" y="685800"/>
                      <a:pt x="356235" y="685800"/>
                    </a:cubicBezTo>
                    <a:lnTo>
                      <a:pt x="501015" y="685800"/>
                    </a:lnTo>
                    <a:cubicBezTo>
                      <a:pt x="511493" y="685800"/>
                      <a:pt x="520065" y="677228"/>
                      <a:pt x="519113" y="666750"/>
                    </a:cubicBezTo>
                    <a:cubicBezTo>
                      <a:pt x="518160" y="652463"/>
                      <a:pt x="517208" y="640080"/>
                      <a:pt x="516255" y="624840"/>
                    </a:cubicBezTo>
                    <a:cubicBezTo>
                      <a:pt x="516255" y="614363"/>
                      <a:pt x="506730" y="605790"/>
                      <a:pt x="496253" y="605790"/>
                    </a:cubicBezTo>
                    <a:cubicBezTo>
                      <a:pt x="444818" y="605790"/>
                      <a:pt x="412433" y="605790"/>
                      <a:pt x="360998" y="605790"/>
                    </a:cubicBezTo>
                    <a:close/>
                  </a:path>
                </a:pathLst>
              </a:custGeom>
              <a:solidFill>
                <a:srgbClr val="28A8EA"/>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81" name="Content Placeholder 4">
            <a:extLst>
              <a:ext uri="{FF2B5EF4-FFF2-40B4-BE49-F238E27FC236}">
                <a16:creationId xmlns:a16="http://schemas.microsoft.com/office/drawing/2014/main" id="{E4956075-07EB-FD83-4285-B9EC80D973CA}"/>
              </a:ext>
              <a:ext uri="{C183D7F6-B498-43B3-948B-1728B52AA6E4}">
                <adec:decorative xmlns:adec="http://schemas.microsoft.com/office/drawing/2017/decorative" val="0"/>
              </a:ext>
            </a:extLst>
          </p:cNvPr>
          <p:cNvSpPr txBox="1">
            <a:spLocks/>
          </p:cNvSpPr>
          <p:nvPr/>
        </p:nvSpPr>
        <p:spPr>
          <a:xfrm>
            <a:off x="8080689" y="3219690"/>
            <a:ext cx="1103558" cy="492443"/>
          </a:xfrm>
          <a:prstGeom prst="rect">
            <a:avLst/>
          </a:prstGeom>
        </p:spPr>
        <p:txBody>
          <a:bodyP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lumMod val="75000"/>
                  </a:schemeClr>
                </a:solidFill>
                <a:latin typeface="Myanmar Text" panose="020B0502040204020203" pitchFamily="34" charset="0"/>
                <a:ea typeface="+mn-ea"/>
                <a:cs typeface="Myanmar Tex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lumMod val="75000"/>
                  </a:schemeClr>
                </a:solidFill>
                <a:latin typeface="Myanmar Text" panose="020B0502040204020203" pitchFamily="34" charset="0"/>
                <a:ea typeface="+mn-ea"/>
                <a:cs typeface="Myanmar Tex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lumMod val="75000"/>
                  </a:schemeClr>
                </a:solidFill>
                <a:latin typeface="Myanmar Text" panose="020B0502040204020203" pitchFamily="34" charset="0"/>
                <a:ea typeface="+mn-ea"/>
                <a:cs typeface="Myanmar Tex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schemeClr>
                </a:solidFill>
                <a:latin typeface="Myanmar Text" panose="020B0502040204020203" pitchFamily="34" charset="0"/>
                <a:ea typeface="+mn-ea"/>
                <a:cs typeface="Myanmar Tex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schemeClr>
                </a:solidFill>
                <a:latin typeface="Myanmar Text" panose="020B0502040204020203" pitchFamily="34" charset="0"/>
                <a:ea typeface="+mn-ea"/>
                <a:cs typeface="Myanmar Tex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896354">
              <a:lnSpc>
                <a:spcPct val="100000"/>
              </a:lnSpc>
              <a:spcBef>
                <a:spcPts val="0"/>
              </a:spcBef>
              <a:spcAft>
                <a:spcPts val="576"/>
              </a:spcAft>
              <a:buFontTx/>
              <a:buNone/>
              <a:defRPr/>
            </a:pPr>
            <a:r>
              <a:rPr lang="en-US" sz="1600">
                <a:solidFill>
                  <a:schemeClr val="tx1"/>
                </a:solidFill>
                <a:latin typeface="Segoe UI"/>
                <a:cs typeface="Segoe UI Semibold" panose="020B0702040204020203" pitchFamily="34" charset="0"/>
              </a:rPr>
              <a:t>Real-time telemetry</a:t>
            </a:r>
            <a:endParaRPr lang="en-US" sz="1600" baseline="30000">
              <a:solidFill>
                <a:schemeClr val="tx1"/>
              </a:solidFill>
              <a:latin typeface="Segoe UI"/>
              <a:cs typeface="Segoe UI Semibold" panose="020B0702040204020203" pitchFamily="34" charset="0"/>
            </a:endParaRPr>
          </a:p>
        </p:txBody>
      </p:sp>
      <p:grpSp>
        <p:nvGrpSpPr>
          <p:cNvPr id="182" name="Group 181">
            <a:extLst>
              <a:ext uri="{FF2B5EF4-FFF2-40B4-BE49-F238E27FC236}">
                <a16:creationId xmlns:a16="http://schemas.microsoft.com/office/drawing/2014/main" id="{9D0B99E1-1C5C-F83F-DAB8-E0263CCB17AB}"/>
              </a:ext>
              <a:ext uri="{C183D7F6-B498-43B3-948B-1728B52AA6E4}">
                <adec:decorative xmlns:adec="http://schemas.microsoft.com/office/drawing/2017/decorative" val="1"/>
              </a:ext>
            </a:extLst>
          </p:cNvPr>
          <p:cNvGrpSpPr/>
          <p:nvPr/>
        </p:nvGrpSpPr>
        <p:grpSpPr>
          <a:xfrm>
            <a:off x="2926012" y="4178997"/>
            <a:ext cx="1283838" cy="966001"/>
            <a:chOff x="9578378" y="2637498"/>
            <a:chExt cx="1283838" cy="966001"/>
          </a:xfrm>
        </p:grpSpPr>
        <p:sp>
          <p:nvSpPr>
            <p:cNvPr id="183" name="Freeform: Shape 182">
              <a:extLst>
                <a:ext uri="{FF2B5EF4-FFF2-40B4-BE49-F238E27FC236}">
                  <a16:creationId xmlns:a16="http://schemas.microsoft.com/office/drawing/2014/main" id="{E92A859C-BA87-8F11-8CE5-9100932C441A}"/>
                </a:ext>
                <a:ext uri="{C183D7F6-B498-43B3-948B-1728B52AA6E4}">
                  <adec:decorative xmlns:adec="http://schemas.microsoft.com/office/drawing/2017/decorative" val="1"/>
                </a:ext>
              </a:extLst>
            </p:cNvPr>
            <p:cNvSpPr/>
            <p:nvPr/>
          </p:nvSpPr>
          <p:spPr>
            <a:xfrm>
              <a:off x="9879681" y="3316064"/>
              <a:ext cx="214293" cy="287435"/>
            </a:xfrm>
            <a:custGeom>
              <a:avLst/>
              <a:gdLst>
                <a:gd name="connsiteX0" fmla="*/ 204525 w 226187"/>
                <a:gd name="connsiteY0" fmla="*/ 118347 h 303388"/>
                <a:gd name="connsiteX1" fmla="*/ 29786 w 226187"/>
                <a:gd name="connsiteY1" fmla="*/ 118347 h 303388"/>
                <a:gd name="connsiteX2" fmla="*/ 29786 w 226187"/>
                <a:gd name="connsiteY2" fmla="*/ 228449 h 303388"/>
                <a:gd name="connsiteX3" fmla="*/ 0 w 226187"/>
                <a:gd name="connsiteY3" fmla="*/ 265479 h 303388"/>
                <a:gd name="connsiteX4" fmla="*/ 37910 w 226187"/>
                <a:gd name="connsiteY4" fmla="*/ 303389 h 303388"/>
                <a:gd name="connsiteX5" fmla="*/ 75820 w 226187"/>
                <a:gd name="connsiteY5" fmla="*/ 265479 h 303388"/>
                <a:gd name="connsiteX6" fmla="*/ 51449 w 226187"/>
                <a:gd name="connsiteY6" fmla="*/ 230073 h 303388"/>
                <a:gd name="connsiteX7" fmla="*/ 51449 w 226187"/>
                <a:gd name="connsiteY7" fmla="*/ 140010 h 303388"/>
                <a:gd name="connsiteX8" fmla="*/ 226188 w 226187"/>
                <a:gd name="connsiteY8" fmla="*/ 140010 h 303388"/>
                <a:gd name="connsiteX9" fmla="*/ 226188 w 226187"/>
                <a:gd name="connsiteY9" fmla="*/ 0 h 303388"/>
                <a:gd name="connsiteX10" fmla="*/ 204525 w 226187"/>
                <a:gd name="connsiteY10" fmla="*/ 0 h 303388"/>
                <a:gd name="connsiteX11" fmla="*/ 204525 w 226187"/>
                <a:gd name="connsiteY11" fmla="*/ 118347 h 30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187" h="303388">
                  <a:moveTo>
                    <a:pt x="204525" y="118347"/>
                  </a:moveTo>
                  <a:lnTo>
                    <a:pt x="29786" y="118347"/>
                  </a:lnTo>
                  <a:lnTo>
                    <a:pt x="29786" y="228449"/>
                  </a:lnTo>
                  <a:cubicBezTo>
                    <a:pt x="12754" y="232172"/>
                    <a:pt x="0" y="247336"/>
                    <a:pt x="0" y="265479"/>
                  </a:cubicBezTo>
                  <a:cubicBezTo>
                    <a:pt x="0" y="286410"/>
                    <a:pt x="16978" y="303389"/>
                    <a:pt x="37910" y="303389"/>
                  </a:cubicBezTo>
                  <a:cubicBezTo>
                    <a:pt x="58842" y="303389"/>
                    <a:pt x="75820" y="286410"/>
                    <a:pt x="75820" y="265479"/>
                  </a:cubicBezTo>
                  <a:cubicBezTo>
                    <a:pt x="75820" y="249313"/>
                    <a:pt x="65693" y="235516"/>
                    <a:pt x="51449" y="230073"/>
                  </a:cubicBezTo>
                  <a:lnTo>
                    <a:pt x="51449" y="140010"/>
                  </a:lnTo>
                  <a:lnTo>
                    <a:pt x="226188" y="140010"/>
                  </a:lnTo>
                  <a:lnTo>
                    <a:pt x="226188" y="0"/>
                  </a:lnTo>
                  <a:lnTo>
                    <a:pt x="204525" y="0"/>
                  </a:lnTo>
                  <a:lnTo>
                    <a:pt x="204525" y="118347"/>
                  </a:ln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4" name="Freeform: Shape 183">
              <a:extLst>
                <a:ext uri="{FF2B5EF4-FFF2-40B4-BE49-F238E27FC236}">
                  <a16:creationId xmlns:a16="http://schemas.microsoft.com/office/drawing/2014/main" id="{73B57F31-CC0C-1D70-2017-B081432D976E}"/>
                </a:ext>
                <a:ext uri="{C183D7F6-B498-43B3-948B-1728B52AA6E4}">
                  <adec:decorative xmlns:adec="http://schemas.microsoft.com/office/drawing/2017/decorative" val="1"/>
                </a:ext>
              </a:extLst>
            </p:cNvPr>
            <p:cNvSpPr/>
            <p:nvPr/>
          </p:nvSpPr>
          <p:spPr>
            <a:xfrm>
              <a:off x="10346596" y="3316064"/>
              <a:ext cx="214293" cy="287435"/>
            </a:xfrm>
            <a:custGeom>
              <a:avLst/>
              <a:gdLst>
                <a:gd name="connsiteX0" fmla="*/ 21663 w 226187"/>
                <a:gd name="connsiteY0" fmla="*/ 118347 h 303388"/>
                <a:gd name="connsiteX1" fmla="*/ 196401 w 226187"/>
                <a:gd name="connsiteY1" fmla="*/ 118347 h 303388"/>
                <a:gd name="connsiteX2" fmla="*/ 196401 w 226187"/>
                <a:gd name="connsiteY2" fmla="*/ 228449 h 303388"/>
                <a:gd name="connsiteX3" fmla="*/ 226188 w 226187"/>
                <a:gd name="connsiteY3" fmla="*/ 265479 h 303388"/>
                <a:gd name="connsiteX4" fmla="*/ 188278 w 226187"/>
                <a:gd name="connsiteY4" fmla="*/ 303389 h 303388"/>
                <a:gd name="connsiteX5" fmla="*/ 150367 w 226187"/>
                <a:gd name="connsiteY5" fmla="*/ 265479 h 303388"/>
                <a:gd name="connsiteX6" fmla="*/ 174738 w 226187"/>
                <a:gd name="connsiteY6" fmla="*/ 230073 h 303388"/>
                <a:gd name="connsiteX7" fmla="*/ 174738 w 226187"/>
                <a:gd name="connsiteY7" fmla="*/ 140010 h 303388"/>
                <a:gd name="connsiteX8" fmla="*/ 0 w 226187"/>
                <a:gd name="connsiteY8" fmla="*/ 140010 h 303388"/>
                <a:gd name="connsiteX9" fmla="*/ 0 w 226187"/>
                <a:gd name="connsiteY9" fmla="*/ 0 h 303388"/>
                <a:gd name="connsiteX10" fmla="*/ 21663 w 226187"/>
                <a:gd name="connsiteY10" fmla="*/ 0 h 303388"/>
                <a:gd name="connsiteX11" fmla="*/ 21663 w 226187"/>
                <a:gd name="connsiteY11" fmla="*/ 118347 h 303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187" h="303388">
                  <a:moveTo>
                    <a:pt x="21663" y="118347"/>
                  </a:moveTo>
                  <a:lnTo>
                    <a:pt x="196401" y="118347"/>
                  </a:lnTo>
                  <a:lnTo>
                    <a:pt x="196401" y="228449"/>
                  </a:lnTo>
                  <a:cubicBezTo>
                    <a:pt x="213433" y="232172"/>
                    <a:pt x="226188" y="247336"/>
                    <a:pt x="226188" y="265479"/>
                  </a:cubicBezTo>
                  <a:cubicBezTo>
                    <a:pt x="226188" y="286410"/>
                    <a:pt x="209209" y="303389"/>
                    <a:pt x="188278" y="303389"/>
                  </a:cubicBezTo>
                  <a:cubicBezTo>
                    <a:pt x="167346" y="303389"/>
                    <a:pt x="150367" y="286410"/>
                    <a:pt x="150367" y="265479"/>
                  </a:cubicBezTo>
                  <a:cubicBezTo>
                    <a:pt x="150367" y="249313"/>
                    <a:pt x="160495" y="235516"/>
                    <a:pt x="174738" y="230073"/>
                  </a:cubicBezTo>
                  <a:lnTo>
                    <a:pt x="174738" y="140010"/>
                  </a:lnTo>
                  <a:lnTo>
                    <a:pt x="0" y="140010"/>
                  </a:lnTo>
                  <a:lnTo>
                    <a:pt x="0" y="0"/>
                  </a:lnTo>
                  <a:lnTo>
                    <a:pt x="21663" y="0"/>
                  </a:lnTo>
                  <a:lnTo>
                    <a:pt x="21663" y="118347"/>
                  </a:ln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5" name="Freeform: Shape 184">
              <a:extLst>
                <a:ext uri="{FF2B5EF4-FFF2-40B4-BE49-F238E27FC236}">
                  <a16:creationId xmlns:a16="http://schemas.microsoft.com/office/drawing/2014/main" id="{83D0BD8C-5306-5B97-928F-0A8298C226BA}"/>
                </a:ext>
                <a:ext uri="{C183D7F6-B498-43B3-948B-1728B52AA6E4}">
                  <adec:decorative xmlns:adec="http://schemas.microsoft.com/office/drawing/2017/decorative" val="1"/>
                </a:ext>
              </a:extLst>
            </p:cNvPr>
            <p:cNvSpPr/>
            <p:nvPr/>
          </p:nvSpPr>
          <p:spPr>
            <a:xfrm>
              <a:off x="10184369" y="3317450"/>
              <a:ext cx="71833" cy="286049"/>
            </a:xfrm>
            <a:custGeom>
              <a:avLst/>
              <a:gdLst>
                <a:gd name="connsiteX0" fmla="*/ 48741 w 75820"/>
                <a:gd name="connsiteY0" fmla="*/ 227690 h 301926"/>
                <a:gd name="connsiteX1" fmla="*/ 48741 w 75820"/>
                <a:gd name="connsiteY1" fmla="*/ 0 h 301926"/>
                <a:gd name="connsiteX2" fmla="*/ 27079 w 75820"/>
                <a:gd name="connsiteY2" fmla="*/ 0 h 301926"/>
                <a:gd name="connsiteX3" fmla="*/ 27079 w 75820"/>
                <a:gd name="connsiteY3" fmla="*/ 227690 h 301926"/>
                <a:gd name="connsiteX4" fmla="*/ 0 w 75820"/>
                <a:gd name="connsiteY4" fmla="*/ 264016 h 301926"/>
                <a:gd name="connsiteX5" fmla="*/ 37910 w 75820"/>
                <a:gd name="connsiteY5" fmla="*/ 301926 h 301926"/>
                <a:gd name="connsiteX6" fmla="*/ 75820 w 75820"/>
                <a:gd name="connsiteY6" fmla="*/ 264016 h 301926"/>
                <a:gd name="connsiteX7" fmla="*/ 48741 w 75820"/>
                <a:gd name="connsiteY7" fmla="*/ 227690 h 301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820" h="301926">
                  <a:moveTo>
                    <a:pt x="48741" y="227690"/>
                  </a:moveTo>
                  <a:lnTo>
                    <a:pt x="48741" y="0"/>
                  </a:lnTo>
                  <a:lnTo>
                    <a:pt x="27079" y="0"/>
                  </a:lnTo>
                  <a:lnTo>
                    <a:pt x="27079" y="227690"/>
                  </a:lnTo>
                  <a:cubicBezTo>
                    <a:pt x="11427" y="232348"/>
                    <a:pt x="0" y="246848"/>
                    <a:pt x="0" y="264016"/>
                  </a:cubicBezTo>
                  <a:cubicBezTo>
                    <a:pt x="0" y="284948"/>
                    <a:pt x="16978" y="301926"/>
                    <a:pt x="37910" y="301926"/>
                  </a:cubicBezTo>
                  <a:cubicBezTo>
                    <a:pt x="58842" y="301926"/>
                    <a:pt x="75820" y="284948"/>
                    <a:pt x="75820" y="264016"/>
                  </a:cubicBezTo>
                  <a:cubicBezTo>
                    <a:pt x="75820" y="246848"/>
                    <a:pt x="64393" y="232348"/>
                    <a:pt x="48741" y="227690"/>
                  </a:cubicBez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6" name="Geo-distributed">
              <a:extLst>
                <a:ext uri="{FF2B5EF4-FFF2-40B4-BE49-F238E27FC236}">
                  <a16:creationId xmlns:a16="http://schemas.microsoft.com/office/drawing/2014/main" id="{6390AB4B-CD00-36E9-9AEC-4EC9909A3323}"/>
                </a:ext>
                <a:ext uri="{C183D7F6-B498-43B3-948B-1728B52AA6E4}">
                  <adec:decorative xmlns:adec="http://schemas.microsoft.com/office/drawing/2017/decorative" val="1"/>
                </a:ext>
              </a:extLst>
            </p:cNvPr>
            <p:cNvSpPr/>
            <p:nvPr/>
          </p:nvSpPr>
          <p:spPr>
            <a:xfrm>
              <a:off x="9578378" y="2637498"/>
              <a:ext cx="1283838" cy="725373"/>
            </a:xfrm>
            <a:custGeom>
              <a:avLst/>
              <a:gdLst>
                <a:gd name="connsiteX0" fmla="*/ 667164 w 1355095"/>
                <a:gd name="connsiteY0" fmla="*/ 0 h 765633"/>
                <a:gd name="connsiteX1" fmla="*/ 960574 w 1355095"/>
                <a:gd name="connsiteY1" fmla="*/ 199339 h 765633"/>
                <a:gd name="connsiteX2" fmla="*/ 963295 w 1355095"/>
                <a:gd name="connsiteY2" fmla="*/ 208329 h 765633"/>
                <a:gd name="connsiteX3" fmla="*/ 988925 w 1355095"/>
                <a:gd name="connsiteY3" fmla="*/ 198716 h 765633"/>
                <a:gd name="connsiteX4" fmla="*/ 1072855 w 1355095"/>
                <a:gd name="connsiteY4" fmla="*/ 185705 h 765633"/>
                <a:gd name="connsiteX5" fmla="*/ 1355096 w 1355095"/>
                <a:gd name="connsiteY5" fmla="*/ 474986 h 765633"/>
                <a:gd name="connsiteX6" fmla="*/ 1101721 w 1355095"/>
                <a:gd name="connsiteY6" fmla="*/ 762777 h 765633"/>
                <a:gd name="connsiteX7" fmla="*/ 1080194 w 1355095"/>
                <a:gd name="connsiteY7" fmla="*/ 763887 h 765633"/>
                <a:gd name="connsiteX8" fmla="*/ 1068401 w 1355095"/>
                <a:gd name="connsiteY8" fmla="*/ 765106 h 765633"/>
                <a:gd name="connsiteX9" fmla="*/ 158831 w 1355095"/>
                <a:gd name="connsiteY9" fmla="*/ 765106 h 765633"/>
                <a:gd name="connsiteX10" fmla="*/ 145603 w 1355095"/>
                <a:gd name="connsiteY10" fmla="*/ 765634 h 765633"/>
                <a:gd name="connsiteX11" fmla="*/ 114679 w 1355095"/>
                <a:gd name="connsiteY11" fmla="*/ 760475 h 765633"/>
                <a:gd name="connsiteX12" fmla="*/ 5309 w 1355095"/>
                <a:gd name="connsiteY12" fmla="*/ 566322 h 765633"/>
                <a:gd name="connsiteX13" fmla="*/ 163813 w 1355095"/>
                <a:gd name="connsiteY13" fmla="*/ 449071 h 765633"/>
                <a:gd name="connsiteX14" fmla="*/ 175606 w 1355095"/>
                <a:gd name="connsiteY14" fmla="*/ 451035 h 765633"/>
                <a:gd name="connsiteX15" fmla="*/ 172356 w 1355095"/>
                <a:gd name="connsiteY15" fmla="*/ 431145 h 765633"/>
                <a:gd name="connsiteX16" fmla="*/ 196308 w 1355095"/>
                <a:gd name="connsiteY16" fmla="*/ 324916 h 765633"/>
                <a:gd name="connsiteX17" fmla="*/ 341232 w 1355095"/>
                <a:gd name="connsiteY17" fmla="*/ 232091 h 765633"/>
                <a:gd name="connsiteX18" fmla="*/ 362218 w 1355095"/>
                <a:gd name="connsiteY18" fmla="*/ 232659 h 765633"/>
                <a:gd name="connsiteX19" fmla="*/ 363058 w 1355095"/>
                <a:gd name="connsiteY19" fmla="*/ 229315 h 765633"/>
                <a:gd name="connsiteX20" fmla="*/ 667164 w 1355095"/>
                <a:gd name="connsiteY20" fmla="*/ 0 h 765633"/>
                <a:gd name="connsiteX21" fmla="*/ 667164 w 1355095"/>
                <a:gd name="connsiteY21" fmla="*/ 0 h 765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355095" h="765633">
                  <a:moveTo>
                    <a:pt x="667164" y="0"/>
                  </a:moveTo>
                  <a:cubicBezTo>
                    <a:pt x="799064" y="0"/>
                    <a:pt x="912239" y="82197"/>
                    <a:pt x="960574" y="199339"/>
                  </a:cubicBezTo>
                  <a:lnTo>
                    <a:pt x="963295" y="208329"/>
                  </a:lnTo>
                  <a:lnTo>
                    <a:pt x="988925" y="198716"/>
                  </a:lnTo>
                  <a:cubicBezTo>
                    <a:pt x="1015435" y="190268"/>
                    <a:pt x="1043624" y="185705"/>
                    <a:pt x="1072855" y="185705"/>
                  </a:cubicBezTo>
                  <a:cubicBezTo>
                    <a:pt x="1228733" y="185705"/>
                    <a:pt x="1355096" y="315222"/>
                    <a:pt x="1355096" y="474986"/>
                  </a:cubicBezTo>
                  <a:cubicBezTo>
                    <a:pt x="1355096" y="624771"/>
                    <a:pt x="1244033" y="747965"/>
                    <a:pt x="1101721" y="762777"/>
                  </a:cubicBezTo>
                  <a:lnTo>
                    <a:pt x="1080194" y="763887"/>
                  </a:lnTo>
                  <a:lnTo>
                    <a:pt x="1068401" y="765106"/>
                  </a:lnTo>
                  <a:lnTo>
                    <a:pt x="158831" y="765106"/>
                  </a:lnTo>
                  <a:lnTo>
                    <a:pt x="145603" y="765634"/>
                  </a:lnTo>
                  <a:cubicBezTo>
                    <a:pt x="135340" y="764997"/>
                    <a:pt x="124996" y="763305"/>
                    <a:pt x="114679" y="760475"/>
                  </a:cubicBezTo>
                  <a:cubicBezTo>
                    <a:pt x="32171" y="737810"/>
                    <a:pt x="-16801" y="650888"/>
                    <a:pt x="5309" y="566322"/>
                  </a:cubicBezTo>
                  <a:cubicBezTo>
                    <a:pt x="24656" y="492329"/>
                    <a:pt x="92001" y="444644"/>
                    <a:pt x="163813" y="449071"/>
                  </a:cubicBezTo>
                  <a:lnTo>
                    <a:pt x="175606" y="451035"/>
                  </a:lnTo>
                  <a:lnTo>
                    <a:pt x="172356" y="431145"/>
                  </a:lnTo>
                  <a:cubicBezTo>
                    <a:pt x="169892" y="395307"/>
                    <a:pt x="177474" y="358358"/>
                    <a:pt x="196308" y="324916"/>
                  </a:cubicBezTo>
                  <a:cubicBezTo>
                    <a:pt x="227719" y="269161"/>
                    <a:pt x="282959" y="236315"/>
                    <a:pt x="341232" y="232091"/>
                  </a:cubicBezTo>
                  <a:lnTo>
                    <a:pt x="362218" y="232659"/>
                  </a:lnTo>
                  <a:lnTo>
                    <a:pt x="363058" y="229315"/>
                  </a:lnTo>
                  <a:cubicBezTo>
                    <a:pt x="403364" y="96467"/>
                    <a:pt x="524270" y="0"/>
                    <a:pt x="667164" y="0"/>
                  </a:cubicBezTo>
                  <a:lnTo>
                    <a:pt x="667164" y="0"/>
                  </a:lnTo>
                  <a:close/>
                </a:path>
              </a:pathLst>
            </a:custGeom>
            <a:solidFill>
              <a:srgbClr val="50E6FF"/>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87" name="Freeform: Shape 186">
              <a:extLst>
                <a:ext uri="{FF2B5EF4-FFF2-40B4-BE49-F238E27FC236}">
                  <a16:creationId xmlns:a16="http://schemas.microsoft.com/office/drawing/2014/main" id="{ACF2EBEE-807B-A9DD-2ADA-D68363891CF7}"/>
                </a:ext>
                <a:ext uri="{C183D7F6-B498-43B3-948B-1728B52AA6E4}">
                  <adec:decorative xmlns:adec="http://schemas.microsoft.com/office/drawing/2017/decorative" val="1"/>
                </a:ext>
              </a:extLst>
            </p:cNvPr>
            <p:cNvSpPr/>
            <p:nvPr/>
          </p:nvSpPr>
          <p:spPr>
            <a:xfrm>
              <a:off x="9972576" y="2792708"/>
              <a:ext cx="495135" cy="495135"/>
            </a:xfrm>
            <a:custGeom>
              <a:avLst/>
              <a:gdLst>
                <a:gd name="connsiteX0" fmla="*/ 522617 w 522617"/>
                <a:gd name="connsiteY0" fmla="*/ 261308 h 522616"/>
                <a:gd name="connsiteX1" fmla="*/ 261309 w 522617"/>
                <a:gd name="connsiteY1" fmla="*/ 522617 h 522616"/>
                <a:gd name="connsiteX2" fmla="*/ 0 w 522617"/>
                <a:gd name="connsiteY2" fmla="*/ 261308 h 522616"/>
                <a:gd name="connsiteX3" fmla="*/ 261309 w 522617"/>
                <a:gd name="connsiteY3" fmla="*/ 0 h 522616"/>
                <a:gd name="connsiteX4" fmla="*/ 522617 w 522617"/>
                <a:gd name="connsiteY4" fmla="*/ 261308 h 522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617" h="522616">
                  <a:moveTo>
                    <a:pt x="522617" y="261308"/>
                  </a:moveTo>
                  <a:cubicBezTo>
                    <a:pt x="522617" y="405625"/>
                    <a:pt x="405625" y="522617"/>
                    <a:pt x="261309" y="522617"/>
                  </a:cubicBezTo>
                  <a:cubicBezTo>
                    <a:pt x="116992" y="522617"/>
                    <a:pt x="0" y="405625"/>
                    <a:pt x="0" y="261308"/>
                  </a:cubicBezTo>
                  <a:cubicBezTo>
                    <a:pt x="0" y="116992"/>
                    <a:pt x="116992" y="0"/>
                    <a:pt x="261309" y="0"/>
                  </a:cubicBezTo>
                  <a:cubicBezTo>
                    <a:pt x="405625" y="0"/>
                    <a:pt x="522617" y="116992"/>
                    <a:pt x="522617" y="261308"/>
                  </a:cubicBezTo>
                  <a:close/>
                </a:path>
              </a:pathLst>
            </a:custGeom>
            <a:solidFill>
              <a:srgbClr val="0078D4"/>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nvGrpSpPr>
            <p:cNvPr id="188" name="Group 187">
              <a:extLst>
                <a:ext uri="{FF2B5EF4-FFF2-40B4-BE49-F238E27FC236}">
                  <a16:creationId xmlns:a16="http://schemas.microsoft.com/office/drawing/2014/main" id="{D091561B-2371-06F8-4885-F86796722CCB}"/>
                </a:ext>
              </a:extLst>
            </p:cNvPr>
            <p:cNvGrpSpPr/>
            <p:nvPr/>
          </p:nvGrpSpPr>
          <p:grpSpPr>
            <a:xfrm>
              <a:off x="9963315" y="2782447"/>
              <a:ext cx="513940" cy="513952"/>
              <a:chOff x="2245103" y="4442213"/>
              <a:chExt cx="513940" cy="513952"/>
            </a:xfrm>
          </p:grpSpPr>
          <p:sp>
            <p:nvSpPr>
              <p:cNvPr id="189" name="Freeform: Shape 188">
                <a:extLst>
                  <a:ext uri="{FF2B5EF4-FFF2-40B4-BE49-F238E27FC236}">
                    <a16:creationId xmlns:a16="http://schemas.microsoft.com/office/drawing/2014/main" id="{295CF103-9E15-8DD3-82D7-8FAD067EDCB7}"/>
                  </a:ext>
                  <a:ext uri="{C183D7F6-B498-43B3-948B-1728B52AA6E4}">
                    <adec:decorative xmlns:adec="http://schemas.microsoft.com/office/drawing/2017/decorative" val="1"/>
                  </a:ext>
                </a:extLst>
              </p:cNvPr>
              <p:cNvSpPr/>
              <p:nvPr/>
            </p:nvSpPr>
            <p:spPr>
              <a:xfrm>
                <a:off x="2245103" y="4442213"/>
                <a:ext cx="513940" cy="513952"/>
              </a:xfrm>
              <a:custGeom>
                <a:avLst/>
                <a:gdLst>
                  <a:gd name="connsiteX0" fmla="*/ 271233 w 542465"/>
                  <a:gd name="connsiteY0" fmla="*/ 542479 h 542478"/>
                  <a:gd name="connsiteX1" fmla="*/ 0 w 542465"/>
                  <a:gd name="connsiteY1" fmla="*/ 271246 h 542478"/>
                  <a:gd name="connsiteX2" fmla="*/ 271233 w 542465"/>
                  <a:gd name="connsiteY2" fmla="*/ 0 h 542478"/>
                  <a:gd name="connsiteX3" fmla="*/ 542466 w 542465"/>
                  <a:gd name="connsiteY3" fmla="*/ 271233 h 542478"/>
                  <a:gd name="connsiteX4" fmla="*/ 271233 w 542465"/>
                  <a:gd name="connsiteY4" fmla="*/ 542479 h 542478"/>
                  <a:gd name="connsiteX5" fmla="*/ 271233 w 542465"/>
                  <a:gd name="connsiteY5" fmla="*/ 18468 h 542478"/>
                  <a:gd name="connsiteX6" fmla="*/ 18454 w 542465"/>
                  <a:gd name="connsiteY6" fmla="*/ 271246 h 542478"/>
                  <a:gd name="connsiteX7" fmla="*/ 271233 w 542465"/>
                  <a:gd name="connsiteY7" fmla="*/ 524025 h 542478"/>
                  <a:gd name="connsiteX8" fmla="*/ 524012 w 542465"/>
                  <a:gd name="connsiteY8" fmla="*/ 271246 h 542478"/>
                  <a:gd name="connsiteX9" fmla="*/ 271233 w 542465"/>
                  <a:gd name="connsiteY9" fmla="*/ 18468 h 54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42465" h="542478">
                    <a:moveTo>
                      <a:pt x="271233" y="542479"/>
                    </a:moveTo>
                    <a:cubicBezTo>
                      <a:pt x="121678" y="542479"/>
                      <a:pt x="0" y="420801"/>
                      <a:pt x="0" y="271246"/>
                    </a:cubicBezTo>
                    <a:cubicBezTo>
                      <a:pt x="0" y="121691"/>
                      <a:pt x="121664" y="0"/>
                      <a:pt x="271233" y="0"/>
                    </a:cubicBezTo>
                    <a:cubicBezTo>
                      <a:pt x="420802" y="0"/>
                      <a:pt x="542466" y="121678"/>
                      <a:pt x="542466" y="271233"/>
                    </a:cubicBezTo>
                    <a:cubicBezTo>
                      <a:pt x="542466" y="420788"/>
                      <a:pt x="420788" y="542479"/>
                      <a:pt x="271233" y="542479"/>
                    </a:cubicBezTo>
                    <a:close/>
                    <a:moveTo>
                      <a:pt x="271233" y="18468"/>
                    </a:moveTo>
                    <a:cubicBezTo>
                      <a:pt x="131859" y="18468"/>
                      <a:pt x="18454" y="131859"/>
                      <a:pt x="18454" y="271246"/>
                    </a:cubicBezTo>
                    <a:cubicBezTo>
                      <a:pt x="18454" y="410620"/>
                      <a:pt x="131846" y="524025"/>
                      <a:pt x="271233" y="524025"/>
                    </a:cubicBezTo>
                    <a:cubicBezTo>
                      <a:pt x="410606" y="524025"/>
                      <a:pt x="524012" y="410633"/>
                      <a:pt x="524012" y="271246"/>
                    </a:cubicBezTo>
                    <a:cubicBezTo>
                      <a:pt x="524012" y="131859"/>
                      <a:pt x="410606" y="18468"/>
                      <a:pt x="271233" y="18468"/>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90" name="Freeform: Shape 189">
                <a:extLst>
                  <a:ext uri="{FF2B5EF4-FFF2-40B4-BE49-F238E27FC236}">
                    <a16:creationId xmlns:a16="http://schemas.microsoft.com/office/drawing/2014/main" id="{6AB4385F-D783-9F2A-4BCF-A9CC2D09C264}"/>
                  </a:ext>
                  <a:ext uri="{C183D7F6-B498-43B3-948B-1728B52AA6E4}">
                    <adec:decorative xmlns:adec="http://schemas.microsoft.com/office/drawing/2017/decorative" val="1"/>
                  </a:ext>
                </a:extLst>
              </p:cNvPr>
              <p:cNvSpPr/>
              <p:nvPr/>
            </p:nvSpPr>
            <p:spPr>
              <a:xfrm>
                <a:off x="2318552" y="4517638"/>
                <a:ext cx="370158" cy="92369"/>
              </a:xfrm>
              <a:custGeom>
                <a:avLst/>
                <a:gdLst>
                  <a:gd name="connsiteX0" fmla="*/ 193707 w 390703"/>
                  <a:gd name="connsiteY0" fmla="*/ 97496 h 97496"/>
                  <a:gd name="connsiteX1" fmla="*/ 0 w 390703"/>
                  <a:gd name="connsiteY1" fmla="*/ 16125 h 97496"/>
                  <a:gd name="connsiteX2" fmla="*/ 13187 w 390703"/>
                  <a:gd name="connsiteY2" fmla="*/ 3195 h 97496"/>
                  <a:gd name="connsiteX3" fmla="*/ 193707 w 390703"/>
                  <a:gd name="connsiteY3" fmla="*/ 79029 h 97496"/>
                  <a:gd name="connsiteX4" fmla="*/ 377300 w 390703"/>
                  <a:gd name="connsiteY4" fmla="*/ 0 h 97496"/>
                  <a:gd name="connsiteX5" fmla="*/ 390704 w 390703"/>
                  <a:gd name="connsiteY5" fmla="*/ 12700 h 97496"/>
                  <a:gd name="connsiteX6" fmla="*/ 193707 w 390703"/>
                  <a:gd name="connsiteY6" fmla="*/ 97496 h 97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703" h="97496">
                    <a:moveTo>
                      <a:pt x="193707" y="97496"/>
                    </a:moveTo>
                    <a:cubicBezTo>
                      <a:pt x="120243" y="97496"/>
                      <a:pt x="51449" y="68604"/>
                      <a:pt x="0" y="16125"/>
                    </a:cubicBezTo>
                    <a:lnTo>
                      <a:pt x="13187" y="3195"/>
                    </a:lnTo>
                    <a:cubicBezTo>
                      <a:pt x="61130" y="52099"/>
                      <a:pt x="125239" y="79029"/>
                      <a:pt x="193707" y="79029"/>
                    </a:cubicBezTo>
                    <a:cubicBezTo>
                      <a:pt x="263854" y="79029"/>
                      <a:pt x="329059" y="50962"/>
                      <a:pt x="377300" y="0"/>
                    </a:cubicBezTo>
                    <a:lnTo>
                      <a:pt x="390704" y="12700"/>
                    </a:lnTo>
                    <a:cubicBezTo>
                      <a:pt x="338943" y="67372"/>
                      <a:pt x="268972" y="97496"/>
                      <a:pt x="193707" y="97496"/>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91" name="Freeform: Shape 190">
                <a:extLst>
                  <a:ext uri="{FF2B5EF4-FFF2-40B4-BE49-F238E27FC236}">
                    <a16:creationId xmlns:a16="http://schemas.microsoft.com/office/drawing/2014/main" id="{885A5827-138D-07BE-A99F-4205D9D5FD92}"/>
                  </a:ext>
                  <a:ext uri="{C183D7F6-B498-43B3-948B-1728B52AA6E4}">
                    <adec:decorative xmlns:adec="http://schemas.microsoft.com/office/drawing/2017/decorative" val="1"/>
                  </a:ext>
                </a:extLst>
              </p:cNvPr>
              <p:cNvSpPr/>
              <p:nvPr/>
            </p:nvSpPr>
            <p:spPr>
              <a:xfrm>
                <a:off x="2312241" y="4777904"/>
                <a:ext cx="379817" cy="95704"/>
              </a:xfrm>
              <a:custGeom>
                <a:avLst/>
                <a:gdLst>
                  <a:gd name="connsiteX0" fmla="*/ 387251 w 400898"/>
                  <a:gd name="connsiteY0" fmla="*/ 101017 h 101016"/>
                  <a:gd name="connsiteX1" fmla="*/ 200368 w 400898"/>
                  <a:gd name="connsiteY1" fmla="*/ 18454 h 101016"/>
                  <a:gd name="connsiteX2" fmla="*/ 13634 w 400898"/>
                  <a:gd name="connsiteY2" fmla="*/ 100854 h 101016"/>
                  <a:gd name="connsiteX3" fmla="*/ 0 w 400898"/>
                  <a:gd name="connsiteY3" fmla="*/ 88412 h 101016"/>
                  <a:gd name="connsiteX4" fmla="*/ 200368 w 400898"/>
                  <a:gd name="connsiteY4" fmla="*/ 0 h 101016"/>
                  <a:gd name="connsiteX5" fmla="*/ 400899 w 400898"/>
                  <a:gd name="connsiteY5" fmla="*/ 88588 h 101016"/>
                  <a:gd name="connsiteX6" fmla="*/ 387251 w 400898"/>
                  <a:gd name="connsiteY6" fmla="*/ 101017 h 101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898" h="101016">
                    <a:moveTo>
                      <a:pt x="387251" y="101017"/>
                    </a:moveTo>
                    <a:cubicBezTo>
                      <a:pt x="339430" y="48552"/>
                      <a:pt x="271314" y="18454"/>
                      <a:pt x="200368" y="18454"/>
                    </a:cubicBezTo>
                    <a:cubicBezTo>
                      <a:pt x="129503" y="18454"/>
                      <a:pt x="61441" y="48484"/>
                      <a:pt x="13634" y="100854"/>
                    </a:cubicBezTo>
                    <a:lnTo>
                      <a:pt x="0" y="88412"/>
                    </a:lnTo>
                    <a:cubicBezTo>
                      <a:pt x="51300" y="32224"/>
                      <a:pt x="124331" y="0"/>
                      <a:pt x="200368" y="0"/>
                    </a:cubicBezTo>
                    <a:cubicBezTo>
                      <a:pt x="276486" y="0"/>
                      <a:pt x="349585" y="32291"/>
                      <a:pt x="400899" y="88588"/>
                    </a:cubicBezTo>
                    <a:lnTo>
                      <a:pt x="387251" y="101017"/>
                    </a:ln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92" name="Freeform: Shape 191">
                <a:extLst>
                  <a:ext uri="{FF2B5EF4-FFF2-40B4-BE49-F238E27FC236}">
                    <a16:creationId xmlns:a16="http://schemas.microsoft.com/office/drawing/2014/main" id="{126C0A72-31B5-A0F8-305F-267122984460}"/>
                  </a:ext>
                  <a:ext uri="{C183D7F6-B498-43B3-948B-1728B52AA6E4}">
                    <adec:decorative xmlns:adec="http://schemas.microsoft.com/office/drawing/2017/decorative" val="1"/>
                  </a:ext>
                </a:extLst>
              </p:cNvPr>
              <p:cNvSpPr/>
              <p:nvPr/>
            </p:nvSpPr>
            <p:spPr>
              <a:xfrm>
                <a:off x="2378635" y="4442213"/>
                <a:ext cx="246875" cy="513952"/>
              </a:xfrm>
              <a:custGeom>
                <a:avLst/>
                <a:gdLst>
                  <a:gd name="connsiteX0" fmla="*/ 130289 w 260577"/>
                  <a:gd name="connsiteY0" fmla="*/ 542479 h 542478"/>
                  <a:gd name="connsiteX1" fmla="*/ 0 w 260577"/>
                  <a:gd name="connsiteY1" fmla="*/ 271246 h 542478"/>
                  <a:gd name="connsiteX2" fmla="*/ 130289 w 260577"/>
                  <a:gd name="connsiteY2" fmla="*/ 0 h 542478"/>
                  <a:gd name="connsiteX3" fmla="*/ 260577 w 260577"/>
                  <a:gd name="connsiteY3" fmla="*/ 271233 h 542478"/>
                  <a:gd name="connsiteX4" fmla="*/ 130289 w 260577"/>
                  <a:gd name="connsiteY4" fmla="*/ 542479 h 542478"/>
                  <a:gd name="connsiteX5" fmla="*/ 130289 w 260577"/>
                  <a:gd name="connsiteY5" fmla="*/ 18468 h 542478"/>
                  <a:gd name="connsiteX6" fmla="*/ 18468 w 260577"/>
                  <a:gd name="connsiteY6" fmla="*/ 271246 h 542478"/>
                  <a:gd name="connsiteX7" fmla="*/ 130289 w 260577"/>
                  <a:gd name="connsiteY7" fmla="*/ 524025 h 542478"/>
                  <a:gd name="connsiteX8" fmla="*/ 242110 w 260577"/>
                  <a:gd name="connsiteY8" fmla="*/ 271246 h 542478"/>
                  <a:gd name="connsiteX9" fmla="*/ 130289 w 260577"/>
                  <a:gd name="connsiteY9" fmla="*/ 18468 h 542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0577" h="542478">
                    <a:moveTo>
                      <a:pt x="130289" y="542479"/>
                    </a:moveTo>
                    <a:cubicBezTo>
                      <a:pt x="57231" y="542479"/>
                      <a:pt x="0" y="423333"/>
                      <a:pt x="0" y="271246"/>
                    </a:cubicBezTo>
                    <a:cubicBezTo>
                      <a:pt x="0" y="119159"/>
                      <a:pt x="57231" y="0"/>
                      <a:pt x="130289" y="0"/>
                    </a:cubicBezTo>
                    <a:cubicBezTo>
                      <a:pt x="203347" y="0"/>
                      <a:pt x="260577" y="119146"/>
                      <a:pt x="260577" y="271233"/>
                    </a:cubicBezTo>
                    <a:cubicBezTo>
                      <a:pt x="260577" y="423320"/>
                      <a:pt x="203347" y="542479"/>
                      <a:pt x="130289" y="542479"/>
                    </a:cubicBezTo>
                    <a:close/>
                    <a:moveTo>
                      <a:pt x="130289" y="18468"/>
                    </a:moveTo>
                    <a:cubicBezTo>
                      <a:pt x="69673" y="18468"/>
                      <a:pt x="18468" y="134229"/>
                      <a:pt x="18468" y="271246"/>
                    </a:cubicBezTo>
                    <a:cubicBezTo>
                      <a:pt x="18468" y="408264"/>
                      <a:pt x="69673" y="524025"/>
                      <a:pt x="130289" y="524025"/>
                    </a:cubicBezTo>
                    <a:cubicBezTo>
                      <a:pt x="190904" y="524025"/>
                      <a:pt x="242110" y="408264"/>
                      <a:pt x="242110" y="271246"/>
                    </a:cubicBezTo>
                    <a:cubicBezTo>
                      <a:pt x="242110" y="134215"/>
                      <a:pt x="190904" y="18468"/>
                      <a:pt x="130289" y="18468"/>
                    </a:cubicBez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193" name="Freeform: Shape 192">
                <a:extLst>
                  <a:ext uri="{FF2B5EF4-FFF2-40B4-BE49-F238E27FC236}">
                    <a16:creationId xmlns:a16="http://schemas.microsoft.com/office/drawing/2014/main" id="{4BE9E19B-88F1-849B-3AFB-D0326C2436F0}"/>
                  </a:ext>
                  <a:ext uri="{C183D7F6-B498-43B3-948B-1728B52AA6E4}">
                    <adec:decorative xmlns:adec="http://schemas.microsoft.com/office/drawing/2017/decorative" val="1"/>
                  </a:ext>
                </a:extLst>
              </p:cNvPr>
              <p:cNvSpPr/>
              <p:nvPr/>
            </p:nvSpPr>
            <p:spPr>
              <a:xfrm>
                <a:off x="2253248" y="4690447"/>
                <a:ext cx="498996" cy="17496"/>
              </a:xfrm>
              <a:custGeom>
                <a:avLst/>
                <a:gdLst>
                  <a:gd name="connsiteX0" fmla="*/ 0 w 526692"/>
                  <a:gd name="connsiteY0" fmla="*/ 0 h 18467"/>
                  <a:gd name="connsiteX1" fmla="*/ 526692 w 526692"/>
                  <a:gd name="connsiteY1" fmla="*/ 0 h 18467"/>
                  <a:gd name="connsiteX2" fmla="*/ 526692 w 526692"/>
                  <a:gd name="connsiteY2" fmla="*/ 18468 h 18467"/>
                  <a:gd name="connsiteX3" fmla="*/ 0 w 526692"/>
                  <a:gd name="connsiteY3" fmla="*/ 18468 h 18467"/>
                </a:gdLst>
                <a:ahLst/>
                <a:cxnLst>
                  <a:cxn ang="0">
                    <a:pos x="connsiteX0" y="connsiteY0"/>
                  </a:cxn>
                  <a:cxn ang="0">
                    <a:pos x="connsiteX1" y="connsiteY1"/>
                  </a:cxn>
                  <a:cxn ang="0">
                    <a:pos x="connsiteX2" y="connsiteY2"/>
                  </a:cxn>
                  <a:cxn ang="0">
                    <a:pos x="connsiteX3" y="connsiteY3"/>
                  </a:cxn>
                </a:cxnLst>
                <a:rect l="l" t="t" r="r" b="b"/>
                <a:pathLst>
                  <a:path w="526692" h="18467">
                    <a:moveTo>
                      <a:pt x="0" y="0"/>
                    </a:moveTo>
                    <a:lnTo>
                      <a:pt x="526692" y="0"/>
                    </a:lnTo>
                    <a:lnTo>
                      <a:pt x="526692" y="18468"/>
                    </a:lnTo>
                    <a:lnTo>
                      <a:pt x="0" y="18468"/>
                    </a:lnTo>
                    <a:close/>
                  </a:path>
                </a:pathLst>
              </a:custGeom>
              <a:solidFill>
                <a:srgbClr val="28A8EA"/>
              </a:solidFill>
              <a:ln w="13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grpSp>
      <p:sp>
        <p:nvSpPr>
          <p:cNvPr id="194" name="Content Placeholder 83">
            <a:extLst>
              <a:ext uri="{FF2B5EF4-FFF2-40B4-BE49-F238E27FC236}">
                <a16:creationId xmlns:a16="http://schemas.microsoft.com/office/drawing/2014/main" id="{8A0D56DD-4C27-95B8-A2AF-377C34DAFDAD}"/>
              </a:ext>
              <a:ext uri="{C183D7F6-B498-43B3-948B-1728B52AA6E4}">
                <adec:decorative xmlns:adec="http://schemas.microsoft.com/office/drawing/2017/decorative" val="0"/>
              </a:ext>
            </a:extLst>
          </p:cNvPr>
          <p:cNvSpPr txBox="1">
            <a:spLocks/>
          </p:cNvSpPr>
          <p:nvPr/>
        </p:nvSpPr>
        <p:spPr>
          <a:xfrm>
            <a:off x="2767848" y="5422369"/>
            <a:ext cx="1596067" cy="497685"/>
          </a:xfrm>
          <a:prstGeom prst="rect">
            <a:avLst/>
          </a:prstGeom>
        </p:spPr>
        <p:txBody>
          <a:bodyPr vert="horz" lIns="91440" tIns="45720" rIns="91440" bIns="45720" rtlCol="0" anchor="ctr">
            <a:normAutofit fontScale="92500" lnSpcReduction="20000"/>
          </a:bodyPr>
          <a:lstStyle>
            <a:defPPr>
              <a:defRPr lang="en-US"/>
            </a:defPPr>
            <a:lvl1pPr marL="0" algn="r" defTabSz="914400" rtl="0" eaLnBrk="1" latinLnBrk="0" hangingPunct="1">
              <a:defRPr sz="1200" kern="1200">
                <a:solidFill>
                  <a:schemeClr val="tx1"/>
                </a:solidFill>
                <a:latin typeface="Myanmar Text" panose="020B0502040204020203" pitchFamily="34" charset="0"/>
                <a:ea typeface="+mn-ea"/>
                <a:cs typeface="Myanmar Text" panose="020B0502040204020203"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354">
              <a:spcAft>
                <a:spcPts val="576"/>
              </a:spcAft>
              <a:defRPr/>
            </a:pPr>
            <a:r>
              <a:rPr lang="en-US" sz="1600">
                <a:latin typeface="Segoe UI"/>
                <a:cs typeface="Segoe UI Semibold" panose="020B0702040204020203" pitchFamily="34" charset="0"/>
              </a:rPr>
              <a:t>Geo-distributed applications</a:t>
            </a:r>
            <a:endParaRPr lang="en-US" sz="1600" baseline="30000">
              <a:latin typeface="Segoe UI"/>
              <a:cs typeface="Segoe UI Semibold" panose="020B0702040204020203" pitchFamily="34" charset="0"/>
            </a:endParaRPr>
          </a:p>
        </p:txBody>
      </p:sp>
      <p:grpSp>
        <p:nvGrpSpPr>
          <p:cNvPr id="195" name="Group 194">
            <a:extLst>
              <a:ext uri="{FF2B5EF4-FFF2-40B4-BE49-F238E27FC236}">
                <a16:creationId xmlns:a16="http://schemas.microsoft.com/office/drawing/2014/main" id="{090A6594-1838-009D-21F1-4BAAABD69BD8}"/>
              </a:ext>
              <a:ext uri="{C183D7F6-B498-43B3-948B-1728B52AA6E4}">
                <adec:decorative xmlns:adec="http://schemas.microsoft.com/office/drawing/2017/decorative" val="1"/>
              </a:ext>
            </a:extLst>
          </p:cNvPr>
          <p:cNvGrpSpPr/>
          <p:nvPr/>
        </p:nvGrpSpPr>
        <p:grpSpPr>
          <a:xfrm>
            <a:off x="5403450" y="4239869"/>
            <a:ext cx="1385108" cy="844257"/>
            <a:chOff x="1685685" y="1858034"/>
            <a:chExt cx="587420" cy="295906"/>
          </a:xfrm>
        </p:grpSpPr>
        <p:sp>
          <p:nvSpPr>
            <p:cNvPr id="196" name="cloud 4">
              <a:extLst>
                <a:ext uri="{FF2B5EF4-FFF2-40B4-BE49-F238E27FC236}">
                  <a16:creationId xmlns:a16="http://schemas.microsoft.com/office/drawing/2014/main" id="{B9BD8BE7-5A84-AF1C-0134-E0A186E547A6}"/>
                </a:ext>
                <a:ext uri="{C183D7F6-B498-43B3-948B-1728B52AA6E4}">
                  <adec:decorative xmlns:adec="http://schemas.microsoft.com/office/drawing/2017/decorative" val="1"/>
                </a:ext>
              </a:extLst>
            </p:cNvPr>
            <p:cNvSpPr>
              <a:spLocks noChangeAspect="1"/>
            </p:cNvSpPr>
            <p:nvPr/>
          </p:nvSpPr>
          <p:spPr bwMode="auto">
            <a:xfrm flipV="1">
              <a:off x="1685685" y="1858034"/>
              <a:ext cx="300535" cy="16567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sp>
          <p:nvSpPr>
            <p:cNvPr id="197" name="cloud 4">
              <a:extLst>
                <a:ext uri="{FF2B5EF4-FFF2-40B4-BE49-F238E27FC236}">
                  <a16:creationId xmlns:a16="http://schemas.microsoft.com/office/drawing/2014/main" id="{8C4C0A82-19AA-2292-5907-7AD6456621ED}"/>
                </a:ext>
                <a:ext uri="{C183D7F6-B498-43B3-948B-1728B52AA6E4}">
                  <adec:decorative xmlns:adec="http://schemas.microsoft.com/office/drawing/2017/decorative" val="1"/>
                </a:ext>
              </a:extLst>
            </p:cNvPr>
            <p:cNvSpPr>
              <a:spLocks noChangeAspect="1"/>
            </p:cNvSpPr>
            <p:nvPr/>
          </p:nvSpPr>
          <p:spPr bwMode="auto">
            <a:xfrm flipV="1">
              <a:off x="2040248" y="1926777"/>
              <a:ext cx="232857" cy="128363"/>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sp>
          <p:nvSpPr>
            <p:cNvPr id="198" name="cloud 4">
              <a:extLst>
                <a:ext uri="{FF2B5EF4-FFF2-40B4-BE49-F238E27FC236}">
                  <a16:creationId xmlns:a16="http://schemas.microsoft.com/office/drawing/2014/main" id="{9B147599-5AA1-77A8-AC2F-7A7394780E14}"/>
                </a:ext>
                <a:ext uri="{C183D7F6-B498-43B3-948B-1728B52AA6E4}">
                  <adec:decorative xmlns:adec="http://schemas.microsoft.com/office/drawing/2017/decorative" val="1"/>
                </a:ext>
              </a:extLst>
            </p:cNvPr>
            <p:cNvSpPr>
              <a:spLocks noChangeAspect="1"/>
            </p:cNvSpPr>
            <p:nvPr/>
          </p:nvSpPr>
          <p:spPr bwMode="auto">
            <a:xfrm flipV="1">
              <a:off x="1837569" y="1950509"/>
              <a:ext cx="369037" cy="203431"/>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Segoe UI Semilight"/>
                <a:ea typeface="+mn-ea"/>
                <a:cs typeface="+mn-cs"/>
              </a:endParaRPr>
            </a:p>
          </p:txBody>
        </p:sp>
      </p:grpSp>
      <p:sp>
        <p:nvSpPr>
          <p:cNvPr id="199" name="Content Placeholder 102">
            <a:extLst>
              <a:ext uri="{FF2B5EF4-FFF2-40B4-BE49-F238E27FC236}">
                <a16:creationId xmlns:a16="http://schemas.microsoft.com/office/drawing/2014/main" id="{E85EF8B7-EC2A-5051-82EF-836F4CAB9E18}"/>
              </a:ext>
              <a:ext uri="{C183D7F6-B498-43B3-948B-1728B52AA6E4}">
                <adec:decorative xmlns:adec="http://schemas.microsoft.com/office/drawing/2017/decorative" val="0"/>
              </a:ext>
            </a:extLst>
          </p:cNvPr>
          <p:cNvSpPr txBox="1">
            <a:spLocks/>
          </p:cNvSpPr>
          <p:nvPr/>
        </p:nvSpPr>
        <p:spPr>
          <a:xfrm>
            <a:off x="5217644" y="5421139"/>
            <a:ext cx="1746498" cy="571607"/>
          </a:xfrm>
          <a:prstGeom prst="rect">
            <a:avLst/>
          </a:prstGeom>
        </p:spPr>
        <p:txBody>
          <a:bodyPr>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lumMod val="75000"/>
                  </a:schemeClr>
                </a:solidFill>
                <a:latin typeface="Myanmar Text" panose="020B0502040204020203" pitchFamily="34" charset="0"/>
                <a:ea typeface="+mn-ea"/>
                <a:cs typeface="Myanmar Tex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lumMod val="75000"/>
                  </a:schemeClr>
                </a:solidFill>
                <a:latin typeface="Myanmar Text" panose="020B0502040204020203" pitchFamily="34" charset="0"/>
                <a:ea typeface="+mn-ea"/>
                <a:cs typeface="Myanmar Tex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lumMod val="75000"/>
                  </a:schemeClr>
                </a:solidFill>
                <a:latin typeface="Myanmar Text" panose="020B0502040204020203" pitchFamily="34" charset="0"/>
                <a:ea typeface="+mn-ea"/>
                <a:cs typeface="Myanmar Tex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schemeClr>
                </a:solidFill>
                <a:latin typeface="Myanmar Text" panose="020B0502040204020203" pitchFamily="34" charset="0"/>
                <a:ea typeface="+mn-ea"/>
                <a:cs typeface="Myanmar Tex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schemeClr>
                </a:solidFill>
                <a:latin typeface="Myanmar Text" panose="020B0502040204020203" pitchFamily="34" charset="0"/>
                <a:ea typeface="+mn-ea"/>
                <a:cs typeface="Myanmar Tex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896354">
              <a:lnSpc>
                <a:spcPct val="100000"/>
              </a:lnSpc>
              <a:spcBef>
                <a:spcPts val="0"/>
              </a:spcBef>
              <a:spcAft>
                <a:spcPts val="576"/>
              </a:spcAft>
              <a:buFontTx/>
              <a:buNone/>
              <a:defRPr/>
            </a:pPr>
            <a:r>
              <a:rPr lang="en-US" sz="1600">
                <a:solidFill>
                  <a:schemeClr val="tx1"/>
                </a:solidFill>
                <a:latin typeface="Segoe UI"/>
                <a:cs typeface="Segoe UI Semibold" panose="020B0702040204020203" pitchFamily="34" charset="0"/>
              </a:rPr>
              <a:t>Run applications anywhere</a:t>
            </a:r>
            <a:endParaRPr lang="en-US" sz="1600" baseline="30000">
              <a:solidFill>
                <a:schemeClr val="tx1"/>
              </a:solidFill>
              <a:latin typeface="Segoe UI"/>
              <a:cs typeface="Segoe UI Semibold" panose="020B0702040204020203" pitchFamily="34" charset="0"/>
            </a:endParaRPr>
          </a:p>
        </p:txBody>
      </p:sp>
      <p:grpSp>
        <p:nvGrpSpPr>
          <p:cNvPr id="200" name="Group 199">
            <a:extLst>
              <a:ext uri="{FF2B5EF4-FFF2-40B4-BE49-F238E27FC236}">
                <a16:creationId xmlns:a16="http://schemas.microsoft.com/office/drawing/2014/main" id="{605617C8-D92A-949F-162E-6063E6AEC4BC}"/>
              </a:ext>
              <a:ext uri="{C183D7F6-B498-43B3-948B-1728B52AA6E4}">
                <adec:decorative xmlns:adec="http://schemas.microsoft.com/office/drawing/2017/decorative" val="1"/>
              </a:ext>
            </a:extLst>
          </p:cNvPr>
          <p:cNvGrpSpPr/>
          <p:nvPr/>
        </p:nvGrpSpPr>
        <p:grpSpPr>
          <a:xfrm>
            <a:off x="8248399" y="4237218"/>
            <a:ext cx="760736" cy="849509"/>
            <a:chOff x="11074775" y="3328526"/>
            <a:chExt cx="249991" cy="279164"/>
          </a:xfrm>
        </p:grpSpPr>
        <p:sp>
          <p:nvSpPr>
            <p:cNvPr id="201" name="Freeform: Shape 240">
              <a:extLst>
                <a:ext uri="{FF2B5EF4-FFF2-40B4-BE49-F238E27FC236}">
                  <a16:creationId xmlns:a16="http://schemas.microsoft.com/office/drawing/2014/main" id="{54B0344B-067C-DABA-2135-3310CAFBDBC0}"/>
                </a:ext>
                <a:ext uri="{C183D7F6-B498-43B3-948B-1728B52AA6E4}">
                  <adec:decorative xmlns:adec="http://schemas.microsoft.com/office/drawing/2017/decorative" val="1"/>
                </a:ext>
              </a:extLst>
            </p:cNvPr>
            <p:cNvSpPr/>
            <p:nvPr/>
          </p:nvSpPr>
          <p:spPr bwMode="auto">
            <a:xfrm>
              <a:off x="11076126" y="3537992"/>
              <a:ext cx="248442" cy="68178"/>
            </a:xfrm>
            <a:custGeom>
              <a:avLst/>
              <a:gdLst>
                <a:gd name="connsiteX0" fmla="*/ 2122714 w 2277836"/>
                <a:gd name="connsiteY0" fmla="*/ 598714 h 598714"/>
                <a:gd name="connsiteX1" fmla="*/ 144236 w 2277836"/>
                <a:gd name="connsiteY1" fmla="*/ 598714 h 598714"/>
                <a:gd name="connsiteX2" fmla="*/ 0 w 2277836"/>
                <a:gd name="connsiteY2" fmla="*/ 0 h 598714"/>
                <a:gd name="connsiteX3" fmla="*/ 2277836 w 2277836"/>
                <a:gd name="connsiteY3" fmla="*/ 0 h 598714"/>
                <a:gd name="connsiteX4" fmla="*/ 2122714 w 2277836"/>
                <a:gd name="connsiteY4" fmla="*/ 598714 h 598714"/>
                <a:gd name="connsiteX0" fmla="*/ 2132773 w 2287895"/>
                <a:gd name="connsiteY0" fmla="*/ 598714 h 598714"/>
                <a:gd name="connsiteX1" fmla="*/ 154295 w 2287895"/>
                <a:gd name="connsiteY1" fmla="*/ 598714 h 598714"/>
                <a:gd name="connsiteX2" fmla="*/ 0 w 2287895"/>
                <a:gd name="connsiteY2" fmla="*/ 43268 h 598714"/>
                <a:gd name="connsiteX3" fmla="*/ 2287895 w 2287895"/>
                <a:gd name="connsiteY3" fmla="*/ 0 h 598714"/>
                <a:gd name="connsiteX4" fmla="*/ 2132773 w 2287895"/>
                <a:gd name="connsiteY4" fmla="*/ 598714 h 598714"/>
                <a:gd name="connsiteX0" fmla="*/ 2132773 w 2321424"/>
                <a:gd name="connsiteY0" fmla="*/ 555446 h 555446"/>
                <a:gd name="connsiteX1" fmla="*/ 154295 w 2321424"/>
                <a:gd name="connsiteY1" fmla="*/ 555446 h 555446"/>
                <a:gd name="connsiteX2" fmla="*/ 0 w 2321424"/>
                <a:gd name="connsiteY2" fmla="*/ 0 h 555446"/>
                <a:gd name="connsiteX3" fmla="*/ 2321424 w 2321424"/>
                <a:gd name="connsiteY3" fmla="*/ 21637 h 555446"/>
                <a:gd name="connsiteX4" fmla="*/ 2132773 w 2321424"/>
                <a:gd name="connsiteY4" fmla="*/ 555446 h 555446"/>
                <a:gd name="connsiteX0" fmla="*/ 2132773 w 2321424"/>
                <a:gd name="connsiteY0" fmla="*/ 555446 h 555446"/>
                <a:gd name="connsiteX1" fmla="*/ 154295 w 2321424"/>
                <a:gd name="connsiteY1" fmla="*/ 555446 h 555446"/>
                <a:gd name="connsiteX2" fmla="*/ 0 w 2321424"/>
                <a:gd name="connsiteY2" fmla="*/ 0 h 555446"/>
                <a:gd name="connsiteX3" fmla="*/ 2321424 w 2321424"/>
                <a:gd name="connsiteY3" fmla="*/ 9272 h 555446"/>
                <a:gd name="connsiteX4" fmla="*/ 2132773 w 2321424"/>
                <a:gd name="connsiteY4" fmla="*/ 555446 h 555446"/>
                <a:gd name="connsiteX0" fmla="*/ 2132774 w 2321424"/>
                <a:gd name="connsiteY0" fmla="*/ 555446 h 555446"/>
                <a:gd name="connsiteX1" fmla="*/ 154295 w 2321424"/>
                <a:gd name="connsiteY1" fmla="*/ 555446 h 555446"/>
                <a:gd name="connsiteX2" fmla="*/ 0 w 2321424"/>
                <a:gd name="connsiteY2" fmla="*/ 0 h 555446"/>
                <a:gd name="connsiteX3" fmla="*/ 2321424 w 2321424"/>
                <a:gd name="connsiteY3" fmla="*/ 9272 h 555446"/>
                <a:gd name="connsiteX4" fmla="*/ 2132774 w 2321424"/>
                <a:gd name="connsiteY4" fmla="*/ 555446 h 555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21424" h="555446">
                  <a:moveTo>
                    <a:pt x="2132774" y="555446"/>
                  </a:moveTo>
                  <a:lnTo>
                    <a:pt x="154295" y="555446"/>
                  </a:lnTo>
                  <a:lnTo>
                    <a:pt x="0" y="0"/>
                  </a:lnTo>
                  <a:lnTo>
                    <a:pt x="2321424" y="9272"/>
                  </a:lnTo>
                  <a:lnTo>
                    <a:pt x="2132774" y="555446"/>
                  </a:lnTo>
                  <a:close/>
                </a:path>
              </a:pathLst>
            </a:custGeom>
            <a:solidFill>
              <a:srgbClr val="153C63"/>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202" name="Freeform: Shape 241">
              <a:extLst>
                <a:ext uri="{FF2B5EF4-FFF2-40B4-BE49-F238E27FC236}">
                  <a16:creationId xmlns:a16="http://schemas.microsoft.com/office/drawing/2014/main" id="{47D576B0-AC99-3208-6D01-7F348723C147}"/>
                </a:ext>
                <a:ext uri="{C183D7F6-B498-43B3-948B-1728B52AA6E4}">
                  <adec:decorative xmlns:adec="http://schemas.microsoft.com/office/drawing/2017/decorative" val="1"/>
                </a:ext>
              </a:extLst>
            </p:cNvPr>
            <p:cNvSpPr/>
            <p:nvPr/>
          </p:nvSpPr>
          <p:spPr bwMode="auto">
            <a:xfrm>
              <a:off x="11074775" y="3332132"/>
              <a:ext cx="160480" cy="274346"/>
            </a:xfrm>
            <a:custGeom>
              <a:avLst/>
              <a:gdLst>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758042 h 2424792"/>
                <a:gd name="connsiteX5" fmla="*/ 166007 w 1453243"/>
                <a:gd name="connsiteY5" fmla="*/ 2424792 h 2424792"/>
                <a:gd name="connsiteX6" fmla="*/ 1453243 w 1453243"/>
                <a:gd name="connsiteY6" fmla="*/ 906235 h 2424792"/>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820635 h 2424792"/>
                <a:gd name="connsiteX5" fmla="*/ 166007 w 1453243"/>
                <a:gd name="connsiteY5" fmla="*/ 2424792 h 2424792"/>
                <a:gd name="connsiteX6" fmla="*/ 1453243 w 1453243"/>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48924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24914 w 1455803"/>
                <a:gd name="connsiteY2" fmla="*/ 8164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69142 w 1469142"/>
                <a:gd name="connsiteY0" fmla="*/ 941614 h 2424792"/>
                <a:gd name="connsiteX1" fmla="*/ 1455803 w 1469142"/>
                <a:gd name="connsiteY1" fmla="*/ 0 h 2424792"/>
                <a:gd name="connsiteX2" fmla="*/ 824914 w 1469142"/>
                <a:gd name="connsiteY2" fmla="*/ 8164 h 2424792"/>
                <a:gd name="connsiteX3" fmla="*/ 816911 w 1469142"/>
                <a:gd name="connsiteY3" fmla="*/ 911678 h 2424792"/>
                <a:gd name="connsiteX4" fmla="*/ 0 w 1469142"/>
                <a:gd name="connsiteY4" fmla="*/ 1826078 h 2424792"/>
                <a:gd name="connsiteX5" fmla="*/ 168567 w 1469142"/>
                <a:gd name="connsiteY5" fmla="*/ 2424792 h 2424792"/>
                <a:gd name="connsiteX6" fmla="*/ 1469142 w 1469142"/>
                <a:gd name="connsiteY6" fmla="*/ 941614 h 2424792"/>
                <a:gd name="connsiteX0" fmla="*/ 1469977 w 1469977"/>
                <a:gd name="connsiteY0" fmla="*/ 913498 h 2424792"/>
                <a:gd name="connsiteX1" fmla="*/ 1455803 w 1469977"/>
                <a:gd name="connsiteY1" fmla="*/ 0 h 2424792"/>
                <a:gd name="connsiteX2" fmla="*/ 824914 w 1469977"/>
                <a:gd name="connsiteY2" fmla="*/ 8164 h 2424792"/>
                <a:gd name="connsiteX3" fmla="*/ 816911 w 1469977"/>
                <a:gd name="connsiteY3" fmla="*/ 911678 h 2424792"/>
                <a:gd name="connsiteX4" fmla="*/ 0 w 1469977"/>
                <a:gd name="connsiteY4" fmla="*/ 1826078 h 2424792"/>
                <a:gd name="connsiteX5" fmla="*/ 168567 w 1469977"/>
                <a:gd name="connsiteY5" fmla="*/ 2424792 h 2424792"/>
                <a:gd name="connsiteX6" fmla="*/ 1469977 w 1469977"/>
                <a:gd name="connsiteY6" fmla="*/ 913498 h 2424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9977" h="2424792">
                  <a:moveTo>
                    <a:pt x="1469977" y="913498"/>
                  </a:moveTo>
                  <a:lnTo>
                    <a:pt x="1455803" y="0"/>
                  </a:lnTo>
                  <a:lnTo>
                    <a:pt x="824914" y="8164"/>
                  </a:lnTo>
                  <a:cubicBezTo>
                    <a:pt x="822246" y="309335"/>
                    <a:pt x="819579" y="610507"/>
                    <a:pt x="816911" y="911678"/>
                  </a:cubicBezTo>
                  <a:lnTo>
                    <a:pt x="0" y="1826078"/>
                  </a:lnTo>
                  <a:lnTo>
                    <a:pt x="168567" y="2424792"/>
                  </a:lnTo>
                  <a:lnTo>
                    <a:pt x="1469977" y="913498"/>
                  </a:lnTo>
                  <a:close/>
                </a:path>
              </a:pathLst>
            </a:custGeom>
            <a:gradFill flip="none" rotWithShape="1">
              <a:gsLst>
                <a:gs pos="0">
                  <a:srgbClr val="006DAA"/>
                </a:gs>
                <a:gs pos="50000">
                  <a:srgbClr val="0476B4"/>
                </a:gs>
                <a:gs pos="100000">
                  <a:srgbClr val="33A8E0"/>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203" name="Freeform: Shape 242">
              <a:extLst>
                <a:ext uri="{FF2B5EF4-FFF2-40B4-BE49-F238E27FC236}">
                  <a16:creationId xmlns:a16="http://schemas.microsoft.com/office/drawing/2014/main" id="{40FE8F6F-528A-BDEE-1313-1D25F8A609E3}"/>
                </a:ext>
                <a:ext uri="{C183D7F6-B498-43B3-948B-1728B52AA6E4}">
                  <adec:decorative xmlns:adec="http://schemas.microsoft.com/office/drawing/2017/decorative" val="1"/>
                </a:ext>
              </a:extLst>
            </p:cNvPr>
            <p:cNvSpPr/>
            <p:nvPr/>
          </p:nvSpPr>
          <p:spPr bwMode="auto">
            <a:xfrm>
              <a:off x="11207410" y="3456218"/>
              <a:ext cx="117356" cy="151472"/>
            </a:xfrm>
            <a:custGeom>
              <a:avLst/>
              <a:gdLst>
                <a:gd name="connsiteX0" fmla="*/ 922565 w 1085850"/>
                <a:gd name="connsiteY0" fmla="*/ 1309007 h 1309007"/>
                <a:gd name="connsiteX1" fmla="*/ 922565 w 1085850"/>
                <a:gd name="connsiteY1" fmla="*/ 1309007 h 1309007"/>
                <a:gd name="connsiteX2" fmla="*/ 1085850 w 1085850"/>
                <a:gd name="connsiteY2" fmla="*/ 732065 h 1309007"/>
                <a:gd name="connsiteX3" fmla="*/ 367393 w 1085850"/>
                <a:gd name="connsiteY3" fmla="*/ 0 h 1309007"/>
                <a:gd name="connsiteX4" fmla="*/ 0 w 1085850"/>
                <a:gd name="connsiteY4" fmla="*/ 443593 h 1309007"/>
                <a:gd name="connsiteX5" fmla="*/ 922565 w 1085850"/>
                <a:gd name="connsiteY5" fmla="*/ 1309007 h 1309007"/>
                <a:gd name="connsiteX0" fmla="*/ 0 w 1085850"/>
                <a:gd name="connsiteY0" fmla="*/ 443593 h 1309007"/>
                <a:gd name="connsiteX1" fmla="*/ 922565 w 1085850"/>
                <a:gd name="connsiteY1" fmla="*/ 1309007 h 1309007"/>
                <a:gd name="connsiteX2" fmla="*/ 1085850 w 1085850"/>
                <a:gd name="connsiteY2" fmla="*/ 732065 h 1309007"/>
                <a:gd name="connsiteX3" fmla="*/ 367393 w 1085850"/>
                <a:gd name="connsiteY3" fmla="*/ 0 h 1309007"/>
                <a:gd name="connsiteX4" fmla="*/ 0 w 1085850"/>
                <a:gd name="connsiteY4" fmla="*/ 443593 h 1309007"/>
                <a:gd name="connsiteX0" fmla="*/ 0 w 1085850"/>
                <a:gd name="connsiteY0" fmla="*/ 443593 h 1338773"/>
                <a:gd name="connsiteX1" fmla="*/ 910659 w 1085850"/>
                <a:gd name="connsiteY1" fmla="*/ 1338773 h 1338773"/>
                <a:gd name="connsiteX2" fmla="*/ 1085850 w 1085850"/>
                <a:gd name="connsiteY2" fmla="*/ 732065 h 1338773"/>
                <a:gd name="connsiteX3" fmla="*/ 367393 w 1085850"/>
                <a:gd name="connsiteY3" fmla="*/ 0 h 1338773"/>
                <a:gd name="connsiteX4" fmla="*/ 0 w 1085850"/>
                <a:gd name="connsiteY4" fmla="*/ 443593 h 1338773"/>
                <a:gd name="connsiteX0" fmla="*/ 0 w 1085850"/>
                <a:gd name="connsiteY0" fmla="*/ 443593 h 1338773"/>
                <a:gd name="connsiteX1" fmla="*/ 910659 w 1085850"/>
                <a:gd name="connsiteY1" fmla="*/ 1338773 h 1338773"/>
                <a:gd name="connsiteX2" fmla="*/ 1085850 w 1085850"/>
                <a:gd name="connsiteY2" fmla="*/ 732065 h 1338773"/>
                <a:gd name="connsiteX3" fmla="*/ 367393 w 1085850"/>
                <a:gd name="connsiteY3" fmla="*/ 0 h 1338773"/>
                <a:gd name="connsiteX4" fmla="*/ 0 w 1085850"/>
                <a:gd name="connsiteY4" fmla="*/ 443593 h 1338773"/>
                <a:gd name="connsiteX0" fmla="*/ 0 w 1096566"/>
                <a:gd name="connsiteY0" fmla="*/ 455500 h 1338773"/>
                <a:gd name="connsiteX1" fmla="*/ 921375 w 1096566"/>
                <a:gd name="connsiteY1" fmla="*/ 1338773 h 1338773"/>
                <a:gd name="connsiteX2" fmla="*/ 1096566 w 1096566"/>
                <a:gd name="connsiteY2" fmla="*/ 732065 h 1338773"/>
                <a:gd name="connsiteX3" fmla="*/ 378109 w 1096566"/>
                <a:gd name="connsiteY3" fmla="*/ 0 h 1338773"/>
                <a:gd name="connsiteX4" fmla="*/ 0 w 1096566"/>
                <a:gd name="connsiteY4" fmla="*/ 455500 h 1338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6566" h="1338773">
                  <a:moveTo>
                    <a:pt x="0" y="455500"/>
                  </a:moveTo>
                  <a:lnTo>
                    <a:pt x="921375" y="1338773"/>
                  </a:lnTo>
                  <a:lnTo>
                    <a:pt x="1096566" y="732065"/>
                  </a:lnTo>
                  <a:lnTo>
                    <a:pt x="378109" y="0"/>
                  </a:lnTo>
                  <a:lnTo>
                    <a:pt x="0" y="455500"/>
                  </a:lnTo>
                  <a:close/>
                </a:path>
              </a:pathLst>
            </a:custGeom>
            <a:solidFill>
              <a:srgbClr val="006DA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sp>
          <p:nvSpPr>
            <p:cNvPr id="204" name="Freeform: Shape 243">
              <a:extLst>
                <a:ext uri="{FF2B5EF4-FFF2-40B4-BE49-F238E27FC236}">
                  <a16:creationId xmlns:a16="http://schemas.microsoft.com/office/drawing/2014/main" id="{85275198-C99D-5CB4-96BE-2374E24E2A9B}"/>
                </a:ext>
                <a:ext uri="{C183D7F6-B498-43B3-948B-1728B52AA6E4}">
                  <adec:decorative xmlns:adec="http://schemas.microsoft.com/office/drawing/2017/decorative" val="1"/>
                </a:ext>
              </a:extLst>
            </p:cNvPr>
            <p:cNvSpPr/>
            <p:nvPr/>
          </p:nvSpPr>
          <p:spPr bwMode="auto">
            <a:xfrm>
              <a:off x="11164285" y="3328526"/>
              <a:ext cx="70879" cy="106536"/>
            </a:xfrm>
            <a:custGeom>
              <a:avLst/>
              <a:gdLst>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758042 h 2424792"/>
                <a:gd name="connsiteX5" fmla="*/ 166007 w 1453243"/>
                <a:gd name="connsiteY5" fmla="*/ 2424792 h 2424792"/>
                <a:gd name="connsiteX6" fmla="*/ 1453243 w 1453243"/>
                <a:gd name="connsiteY6" fmla="*/ 906235 h 2424792"/>
                <a:gd name="connsiteX0" fmla="*/ 1453243 w 1453243"/>
                <a:gd name="connsiteY0" fmla="*/ 906235 h 2424792"/>
                <a:gd name="connsiteX1" fmla="*/ 1453243 w 1453243"/>
                <a:gd name="connsiteY1" fmla="*/ 0 h 2424792"/>
                <a:gd name="connsiteX2" fmla="*/ 846364 w 1453243"/>
                <a:gd name="connsiteY2" fmla="*/ 0 h 2424792"/>
                <a:gd name="connsiteX3" fmla="*/ 846364 w 1453243"/>
                <a:gd name="connsiteY3" fmla="*/ 911678 h 2424792"/>
                <a:gd name="connsiteX4" fmla="*/ 0 w 1453243"/>
                <a:gd name="connsiteY4" fmla="*/ 1820635 h 2424792"/>
                <a:gd name="connsiteX5" fmla="*/ 166007 w 1453243"/>
                <a:gd name="connsiteY5" fmla="*/ 2424792 h 2424792"/>
                <a:gd name="connsiteX6" fmla="*/ 1453243 w 1453243"/>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47800 w 1447800"/>
                <a:gd name="connsiteY0" fmla="*/ 906235 h 2424792"/>
                <a:gd name="connsiteX1" fmla="*/ 1447800 w 1447800"/>
                <a:gd name="connsiteY1" fmla="*/ 0 h 2424792"/>
                <a:gd name="connsiteX2" fmla="*/ 840921 w 1447800"/>
                <a:gd name="connsiteY2" fmla="*/ 0 h 2424792"/>
                <a:gd name="connsiteX3" fmla="*/ 840921 w 1447800"/>
                <a:gd name="connsiteY3" fmla="*/ 911678 h 2424792"/>
                <a:gd name="connsiteX4" fmla="*/ 0 w 1447800"/>
                <a:gd name="connsiteY4" fmla="*/ 1839685 h 2424792"/>
                <a:gd name="connsiteX5" fmla="*/ 160564 w 1447800"/>
                <a:gd name="connsiteY5" fmla="*/ 2424792 h 2424792"/>
                <a:gd name="connsiteX6" fmla="*/ 1447800 w 1447800"/>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48924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48924 w 1455803"/>
                <a:gd name="connsiteY2" fmla="*/ 0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55803 w 1455803"/>
                <a:gd name="connsiteY0" fmla="*/ 906235 h 2424792"/>
                <a:gd name="connsiteX1" fmla="*/ 1455803 w 1455803"/>
                <a:gd name="connsiteY1" fmla="*/ 0 h 2424792"/>
                <a:gd name="connsiteX2" fmla="*/ 824914 w 1455803"/>
                <a:gd name="connsiteY2" fmla="*/ 8164 h 2424792"/>
                <a:gd name="connsiteX3" fmla="*/ 816911 w 1455803"/>
                <a:gd name="connsiteY3" fmla="*/ 911678 h 2424792"/>
                <a:gd name="connsiteX4" fmla="*/ 0 w 1455803"/>
                <a:gd name="connsiteY4" fmla="*/ 1826078 h 2424792"/>
                <a:gd name="connsiteX5" fmla="*/ 168567 w 1455803"/>
                <a:gd name="connsiteY5" fmla="*/ 2424792 h 2424792"/>
                <a:gd name="connsiteX6" fmla="*/ 1455803 w 1455803"/>
                <a:gd name="connsiteY6" fmla="*/ 906235 h 2424792"/>
                <a:gd name="connsiteX0" fmla="*/ 1469142 w 1469142"/>
                <a:gd name="connsiteY0" fmla="*/ 941614 h 2424792"/>
                <a:gd name="connsiteX1" fmla="*/ 1455803 w 1469142"/>
                <a:gd name="connsiteY1" fmla="*/ 0 h 2424792"/>
                <a:gd name="connsiteX2" fmla="*/ 824914 w 1469142"/>
                <a:gd name="connsiteY2" fmla="*/ 8164 h 2424792"/>
                <a:gd name="connsiteX3" fmla="*/ 816911 w 1469142"/>
                <a:gd name="connsiteY3" fmla="*/ 911678 h 2424792"/>
                <a:gd name="connsiteX4" fmla="*/ 0 w 1469142"/>
                <a:gd name="connsiteY4" fmla="*/ 1826078 h 2424792"/>
                <a:gd name="connsiteX5" fmla="*/ 168567 w 1469142"/>
                <a:gd name="connsiteY5" fmla="*/ 2424792 h 2424792"/>
                <a:gd name="connsiteX6" fmla="*/ 1469142 w 1469142"/>
                <a:gd name="connsiteY6" fmla="*/ 941614 h 2424792"/>
                <a:gd name="connsiteX0" fmla="*/ 1469142 w 1469142"/>
                <a:gd name="connsiteY0" fmla="*/ 941614 h 1826078"/>
                <a:gd name="connsiteX1" fmla="*/ 1455803 w 1469142"/>
                <a:gd name="connsiteY1" fmla="*/ 0 h 1826078"/>
                <a:gd name="connsiteX2" fmla="*/ 824914 w 1469142"/>
                <a:gd name="connsiteY2" fmla="*/ 8164 h 1826078"/>
                <a:gd name="connsiteX3" fmla="*/ 816911 w 1469142"/>
                <a:gd name="connsiteY3" fmla="*/ 911678 h 1826078"/>
                <a:gd name="connsiteX4" fmla="*/ 0 w 1469142"/>
                <a:gd name="connsiteY4" fmla="*/ 1826078 h 1826078"/>
                <a:gd name="connsiteX5" fmla="*/ 1469142 w 1469142"/>
                <a:gd name="connsiteY5" fmla="*/ 941614 h 1826078"/>
                <a:gd name="connsiteX0" fmla="*/ 652232 w 652232"/>
                <a:gd name="connsiteY0" fmla="*/ 941614 h 941613"/>
                <a:gd name="connsiteX1" fmla="*/ 638893 w 652232"/>
                <a:gd name="connsiteY1" fmla="*/ 0 h 941613"/>
                <a:gd name="connsiteX2" fmla="*/ 8004 w 652232"/>
                <a:gd name="connsiteY2" fmla="*/ 8164 h 941613"/>
                <a:gd name="connsiteX3" fmla="*/ 1 w 652232"/>
                <a:gd name="connsiteY3" fmla="*/ 911678 h 941613"/>
                <a:gd name="connsiteX4" fmla="*/ 652232 w 652232"/>
                <a:gd name="connsiteY4" fmla="*/ 941614 h 941613"/>
                <a:gd name="connsiteX0" fmla="*/ 652232 w 652232"/>
                <a:gd name="connsiteY0" fmla="*/ 941614 h 951293"/>
                <a:gd name="connsiteX1" fmla="*/ 638893 w 652232"/>
                <a:gd name="connsiteY1" fmla="*/ 0 h 951293"/>
                <a:gd name="connsiteX2" fmla="*/ 8004 w 652232"/>
                <a:gd name="connsiteY2" fmla="*/ 8164 h 951293"/>
                <a:gd name="connsiteX3" fmla="*/ 0 w 652232"/>
                <a:gd name="connsiteY3" fmla="*/ 951293 h 951293"/>
                <a:gd name="connsiteX4" fmla="*/ 652232 w 652232"/>
                <a:gd name="connsiteY4" fmla="*/ 941614 h 951293"/>
                <a:gd name="connsiteX0" fmla="*/ 649246 w 649246"/>
                <a:gd name="connsiteY0" fmla="*/ 941614 h 941613"/>
                <a:gd name="connsiteX1" fmla="*/ 635907 w 649246"/>
                <a:gd name="connsiteY1" fmla="*/ 0 h 941613"/>
                <a:gd name="connsiteX2" fmla="*/ 5018 w 649246"/>
                <a:gd name="connsiteY2" fmla="*/ 8164 h 941613"/>
                <a:gd name="connsiteX3" fmla="*/ 0 w 649246"/>
                <a:gd name="connsiteY3" fmla="*/ 920820 h 941613"/>
                <a:gd name="connsiteX4" fmla="*/ 649246 w 649246"/>
                <a:gd name="connsiteY4" fmla="*/ 941614 h 941613"/>
                <a:gd name="connsiteX0" fmla="*/ 649246 w 649246"/>
                <a:gd name="connsiteY0" fmla="*/ 941614 h 941613"/>
                <a:gd name="connsiteX1" fmla="*/ 635907 w 649246"/>
                <a:gd name="connsiteY1" fmla="*/ 0 h 941613"/>
                <a:gd name="connsiteX2" fmla="*/ 5018 w 649246"/>
                <a:gd name="connsiteY2" fmla="*/ 8164 h 941613"/>
                <a:gd name="connsiteX3" fmla="*/ 0 w 649246"/>
                <a:gd name="connsiteY3" fmla="*/ 936056 h 941613"/>
                <a:gd name="connsiteX4" fmla="*/ 649246 w 649246"/>
                <a:gd name="connsiteY4" fmla="*/ 941614 h 9416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246" h="941613">
                  <a:moveTo>
                    <a:pt x="649246" y="941614"/>
                  </a:moveTo>
                  <a:lnTo>
                    <a:pt x="635907" y="0"/>
                  </a:lnTo>
                  <a:lnTo>
                    <a:pt x="5018" y="8164"/>
                  </a:lnTo>
                  <a:cubicBezTo>
                    <a:pt x="2350" y="309335"/>
                    <a:pt x="2668" y="634885"/>
                    <a:pt x="0" y="936056"/>
                  </a:cubicBezTo>
                  <a:lnTo>
                    <a:pt x="649246" y="941614"/>
                  </a:lnTo>
                  <a:close/>
                </a:path>
              </a:pathLst>
            </a:custGeom>
            <a:gradFill flip="none" rotWithShape="1">
              <a:gsLst>
                <a:gs pos="0">
                  <a:srgbClr val="006DAA"/>
                </a:gs>
                <a:gs pos="50000">
                  <a:srgbClr val="0476B4"/>
                </a:gs>
                <a:gs pos="100000">
                  <a:srgbClr val="0C8BCA"/>
                </a:gs>
              </a:gsLst>
              <a:lin ang="162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effectLst/>
                <a:uLnTx/>
                <a:uFillTx/>
                <a:latin typeface="Segoe UI"/>
                <a:ea typeface="Segoe UI" pitchFamily="34" charset="0"/>
                <a:cs typeface="Segoe UI" pitchFamily="34" charset="0"/>
              </a:endParaRPr>
            </a:p>
          </p:txBody>
        </p:sp>
      </p:grpSp>
      <p:sp>
        <p:nvSpPr>
          <p:cNvPr id="205" name="Content Placeholder 103">
            <a:extLst>
              <a:ext uri="{FF2B5EF4-FFF2-40B4-BE49-F238E27FC236}">
                <a16:creationId xmlns:a16="http://schemas.microsoft.com/office/drawing/2014/main" id="{5FACCB59-A22B-4351-12C3-48DE25730FCD}"/>
              </a:ext>
            </a:extLst>
          </p:cNvPr>
          <p:cNvSpPr txBox="1">
            <a:spLocks/>
          </p:cNvSpPr>
          <p:nvPr/>
        </p:nvSpPr>
        <p:spPr>
          <a:xfrm>
            <a:off x="7945759" y="5427560"/>
            <a:ext cx="1378366" cy="492443"/>
          </a:xfrm>
          <a:prstGeom prst="rect">
            <a:avLst/>
          </a:prstGeom>
        </p:spPr>
        <p:txBody>
          <a:bodyP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lumMod val="75000"/>
                  </a:schemeClr>
                </a:solidFill>
                <a:latin typeface="Myanmar Text" panose="020B0502040204020203" pitchFamily="34" charset="0"/>
                <a:ea typeface="+mn-ea"/>
                <a:cs typeface="Myanmar Tex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800" kern="1200">
                <a:solidFill>
                  <a:schemeClr val="tx1">
                    <a:lumMod val="75000"/>
                  </a:schemeClr>
                </a:solidFill>
                <a:latin typeface="Myanmar Text" panose="020B0502040204020203" pitchFamily="34" charset="0"/>
                <a:ea typeface="+mn-ea"/>
                <a:cs typeface="Myanmar Tex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2400" kern="1200">
                <a:solidFill>
                  <a:schemeClr val="tx1">
                    <a:lumMod val="75000"/>
                  </a:schemeClr>
                </a:solidFill>
                <a:latin typeface="Myanmar Text" panose="020B0502040204020203" pitchFamily="34" charset="0"/>
                <a:ea typeface="+mn-ea"/>
                <a:cs typeface="Myanmar Tex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schemeClr>
                </a:solidFill>
                <a:latin typeface="Myanmar Text" panose="020B0502040204020203" pitchFamily="34" charset="0"/>
                <a:ea typeface="+mn-ea"/>
                <a:cs typeface="Myanmar Tex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000" kern="1200">
                <a:solidFill>
                  <a:schemeClr val="tx1">
                    <a:lumMod val="75000"/>
                  </a:schemeClr>
                </a:solidFill>
                <a:latin typeface="Myanmar Text" panose="020B0502040204020203" pitchFamily="34" charset="0"/>
                <a:ea typeface="+mn-ea"/>
                <a:cs typeface="Myanmar Tex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defTabSz="896354">
              <a:lnSpc>
                <a:spcPct val="100000"/>
              </a:lnSpc>
              <a:spcBef>
                <a:spcPts val="0"/>
              </a:spcBef>
              <a:spcAft>
                <a:spcPts val="576"/>
              </a:spcAft>
              <a:buFontTx/>
              <a:buNone/>
              <a:defRPr/>
            </a:pPr>
            <a:r>
              <a:rPr lang="en-US" sz="1600">
                <a:solidFill>
                  <a:schemeClr val="tx1"/>
                </a:solidFill>
                <a:latin typeface="Segoe UI"/>
                <a:cs typeface="Segoe UI Semibold" panose="020B0702040204020203" pitchFamily="34" charset="0"/>
              </a:rPr>
              <a:t>AI-powered apps</a:t>
            </a:r>
            <a:endParaRPr lang="en-US" sz="1600" baseline="30000">
              <a:solidFill>
                <a:schemeClr val="tx1"/>
              </a:solidFill>
              <a:latin typeface="Segoe UI"/>
              <a:cs typeface="Segoe UI Semibold" panose="020B0702040204020203" pitchFamily="34" charset="0"/>
            </a:endParaRPr>
          </a:p>
        </p:txBody>
      </p:sp>
    </p:spTree>
    <p:extLst>
      <p:ext uri="{BB962C8B-B14F-4D97-AF65-F5344CB8AC3E}">
        <p14:creationId xmlns:p14="http://schemas.microsoft.com/office/powerpoint/2010/main" val="142891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4857789-42BB-427E-2B16-1EE6B8DAA38C}"/>
              </a:ext>
            </a:extLst>
          </p:cNvPr>
          <p:cNvSpPr>
            <a:spLocks noGrp="1"/>
          </p:cNvSpPr>
          <p:nvPr>
            <p:ph type="title"/>
          </p:nvPr>
        </p:nvSpPr>
        <p:spPr>
          <a:xfrm>
            <a:off x="325316" y="136525"/>
            <a:ext cx="10710984" cy="626517"/>
          </a:xfrm>
        </p:spPr>
        <p:txBody>
          <a:bodyPr/>
          <a:lstStyle/>
          <a:p>
            <a:r>
              <a:rPr lang="en-US" dirty="0"/>
              <a:t>Cloud to edge use cases span businesses and industries</a:t>
            </a:r>
          </a:p>
        </p:txBody>
      </p:sp>
      <p:pic>
        <p:nvPicPr>
          <p:cNvPr id="20" name="Image 0">
            <a:extLst>
              <a:ext uri="{FF2B5EF4-FFF2-40B4-BE49-F238E27FC236}">
                <a16:creationId xmlns:a16="http://schemas.microsoft.com/office/drawing/2014/main" id="{3D6D3B55-5328-05F7-D0F6-A23131DF47C9}"/>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1104137" y="1236108"/>
            <a:ext cx="2336800" cy="3503532"/>
          </a:xfrm>
          <a:prstGeom prst="rect">
            <a:avLst/>
          </a:prstGeom>
        </p:spPr>
      </p:pic>
      <p:pic>
        <p:nvPicPr>
          <p:cNvPr id="21" name="Image 1">
            <a:extLst>
              <a:ext uri="{FF2B5EF4-FFF2-40B4-BE49-F238E27FC236}">
                <a16:creationId xmlns:a16="http://schemas.microsoft.com/office/drawing/2014/main" id="{C17B450A-B887-7172-C594-2905B10DC2A1}"/>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3688408" y="1236108"/>
            <a:ext cx="2336800" cy="3503532"/>
          </a:xfrm>
          <a:prstGeom prst="rect">
            <a:avLst/>
          </a:prstGeom>
        </p:spPr>
      </p:pic>
      <p:pic>
        <p:nvPicPr>
          <p:cNvPr id="24" name="Image 2">
            <a:extLst>
              <a:ext uri="{FF2B5EF4-FFF2-40B4-BE49-F238E27FC236}">
                <a16:creationId xmlns:a16="http://schemas.microsoft.com/office/drawing/2014/main" id="{0CA241D8-0CC2-83BB-1784-CC39F974C4A3}"/>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6262042" y="1236108"/>
            <a:ext cx="2336800" cy="3503532"/>
          </a:xfrm>
          <a:prstGeom prst="rect">
            <a:avLst/>
          </a:prstGeom>
        </p:spPr>
      </p:pic>
      <p:pic>
        <p:nvPicPr>
          <p:cNvPr id="25" name="Image 3">
            <a:extLst>
              <a:ext uri="{FF2B5EF4-FFF2-40B4-BE49-F238E27FC236}">
                <a16:creationId xmlns:a16="http://schemas.microsoft.com/office/drawing/2014/main" id="{CC7C6B68-86A8-B50F-E49E-DE3D3E3B88C7}"/>
              </a:ext>
              <a:ext uri="{C183D7F6-B498-43B3-948B-1728B52AA6E4}">
                <adec:decorative xmlns:adec="http://schemas.microsoft.com/office/drawing/2017/decorative" val="1"/>
              </a:ext>
            </a:extLst>
          </p:cNvPr>
          <p:cNvPicPr>
            <a:picLocks noChangeAspect="1"/>
          </p:cNvPicPr>
          <p:nvPr/>
        </p:nvPicPr>
        <p:blipFill>
          <a:blip r:embed="rId6"/>
          <a:srcRect/>
          <a:stretch/>
        </p:blipFill>
        <p:spPr>
          <a:xfrm>
            <a:off x="8846313" y="1236108"/>
            <a:ext cx="2336800" cy="3503532"/>
          </a:xfrm>
          <a:prstGeom prst="rect">
            <a:avLst/>
          </a:prstGeom>
        </p:spPr>
      </p:pic>
      <p:pic>
        <p:nvPicPr>
          <p:cNvPr id="26" name="Image 6">
            <a:extLst>
              <a:ext uri="{FF2B5EF4-FFF2-40B4-BE49-F238E27FC236}">
                <a16:creationId xmlns:a16="http://schemas.microsoft.com/office/drawing/2014/main" id="{11098797-274E-131E-10F5-493FB9B7F883}"/>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1368425" y="1298935"/>
            <a:ext cx="1495348" cy="1044625"/>
          </a:xfrm>
          <a:prstGeom prst="rect">
            <a:avLst/>
          </a:prstGeom>
        </p:spPr>
      </p:pic>
      <p:sp>
        <p:nvSpPr>
          <p:cNvPr id="27" name="Text 1">
            <a:extLst>
              <a:ext uri="{FF2B5EF4-FFF2-40B4-BE49-F238E27FC236}">
                <a16:creationId xmlns:a16="http://schemas.microsoft.com/office/drawing/2014/main" id="{D2652D84-D56E-2C82-4309-D8341873A4FA}"/>
              </a:ext>
            </a:extLst>
          </p:cNvPr>
          <p:cNvSpPr/>
          <p:nvPr/>
        </p:nvSpPr>
        <p:spPr>
          <a:xfrm>
            <a:off x="1364487" y="2632618"/>
            <a:ext cx="1555750" cy="1694845"/>
          </a:xfrm>
          <a:prstGeom prst="rect">
            <a:avLst/>
          </a:prstGeom>
          <a:noFill/>
          <a:ln/>
        </p:spPr>
        <p:txBody>
          <a:bodyPr wrap="square" lIns="0" tIns="0" rIns="0" bIns="0" rtlCol="0" anchor="t"/>
          <a:lstStyle/>
          <a:p>
            <a:pPr marL="0" marR="0" lvl="0" indent="0" algn="l"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Segoe UI Regular" pitchFamily="34" charset="-120"/>
              </a:rPr>
              <a:t>Defect detection​
​
Worker safety &amp; </a:t>
            </a:r>
            <a:br>
              <a:rPr kumimoji="0" lang="en-US" sz="1100" b="0" i="0" u="none" strike="noStrike" kern="1200" cap="none" spc="0" normalizeH="0" baseline="0" noProof="0">
                <a:ln>
                  <a:noFill/>
                </a:ln>
                <a:effectLst/>
                <a:uLnTx/>
                <a:uFillTx/>
                <a:latin typeface="Segoe UI Regular" pitchFamily="34" charset="0"/>
                <a:ea typeface="Segoe UI Regular" pitchFamily="34" charset="-122"/>
                <a:cs typeface="Segoe UI Regular" pitchFamily="34" charset="-120"/>
              </a:rPr>
            </a:b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Segoe UI Regular" pitchFamily="34" charset="-120"/>
              </a:rPr>
              <a:t>loss prevention​
​
Automated supply chain &amp; assembly​
​
Damaged box detection​</a:t>
            </a:r>
            <a:endParaRPr kumimoji="0" lang="en-US" sz="1100" b="0" i="0" u="none" strike="noStrike" kern="1200" cap="none" spc="0" normalizeH="0" baseline="0" noProof="0">
              <a:ln>
                <a:noFill/>
              </a:ln>
              <a:effectLst/>
              <a:uLnTx/>
              <a:uFillTx/>
              <a:latin typeface="Calibri" panose="020F0502020204030204"/>
              <a:ea typeface="+mn-ea"/>
              <a:cs typeface="+mn-cs"/>
            </a:endParaRPr>
          </a:p>
        </p:txBody>
      </p:sp>
      <p:sp>
        <p:nvSpPr>
          <p:cNvPr id="28" name="Text 2">
            <a:extLst>
              <a:ext uri="{FF2B5EF4-FFF2-40B4-BE49-F238E27FC236}">
                <a16:creationId xmlns:a16="http://schemas.microsoft.com/office/drawing/2014/main" id="{8EA97517-340F-D10E-AED1-3D9B854BC0F6}"/>
              </a:ext>
            </a:extLst>
          </p:cNvPr>
          <p:cNvSpPr/>
          <p:nvPr/>
        </p:nvSpPr>
        <p:spPr>
          <a:xfrm>
            <a:off x="1360549" y="2320463"/>
            <a:ext cx="1263650" cy="222250"/>
          </a:xfrm>
          <a:prstGeom prst="rect">
            <a:avLst/>
          </a:prstGeom>
          <a:noFill/>
          <a:ln/>
        </p:spPr>
        <p:txBody>
          <a:bodyPr wrap="square" lIns="0" tIns="0" rIns="0" bIns="0" rtlCol="0" anchor="t"/>
          <a:lstStyle/>
          <a:p>
            <a:pPr marL="0" marR="0" lvl="0" indent="0" algn="l" defTabSz="60963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Bold" pitchFamily="34" charset="0"/>
                <a:ea typeface="Segoe UI Bold" pitchFamily="34" charset="-122"/>
                <a:cs typeface="Segoe UI Bold" pitchFamily="34" charset="-120"/>
              </a:rPr>
              <a:t>Manufacturing</a:t>
            </a:r>
            <a:endParaRPr kumimoji="0" lang="en-US" sz="1400" b="0" i="0" u="none" strike="noStrike" kern="1200" cap="none" spc="0" normalizeH="0" baseline="0" noProof="0">
              <a:ln>
                <a:noFill/>
              </a:ln>
              <a:effectLst/>
              <a:uLnTx/>
              <a:uFillTx/>
              <a:latin typeface="Calibri" panose="020F0502020204030204"/>
              <a:ea typeface="+mn-ea"/>
              <a:cs typeface="+mn-cs"/>
            </a:endParaRPr>
          </a:p>
        </p:txBody>
      </p:sp>
      <p:sp>
        <p:nvSpPr>
          <p:cNvPr id="29" name="Text 3">
            <a:extLst>
              <a:ext uri="{FF2B5EF4-FFF2-40B4-BE49-F238E27FC236}">
                <a16:creationId xmlns:a16="http://schemas.microsoft.com/office/drawing/2014/main" id="{4C662579-9FBF-E23C-DA93-73C19372FA9D}"/>
              </a:ext>
            </a:extLst>
          </p:cNvPr>
          <p:cNvSpPr/>
          <p:nvPr/>
        </p:nvSpPr>
        <p:spPr>
          <a:xfrm>
            <a:off x="3948937" y="2632618"/>
            <a:ext cx="1555750" cy="2489200"/>
          </a:xfrm>
          <a:prstGeom prst="rect">
            <a:avLst/>
          </a:prstGeom>
          <a:noFill/>
          <a:ln/>
        </p:spPr>
        <p:txBody>
          <a:bodyPr wrap="square" lIns="0" tIns="0" rIns="0" bIns="0" rtlCol="0" anchor="t"/>
          <a:lstStyle/>
          <a:p>
            <a:pPr marL="0" marR="0" lvl="0" indent="0" algn="l"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Space &amp; assortment​
​
Traffic patterns​
​
Personalization​
​
Inventory management​
​
Optimal product placement​
​</a:t>
            </a:r>
          </a:p>
        </p:txBody>
      </p:sp>
      <p:sp>
        <p:nvSpPr>
          <p:cNvPr id="30" name="Text 4">
            <a:extLst>
              <a:ext uri="{FF2B5EF4-FFF2-40B4-BE49-F238E27FC236}">
                <a16:creationId xmlns:a16="http://schemas.microsoft.com/office/drawing/2014/main" id="{3A3E3ACC-893A-1469-B25D-87758E737D5C}"/>
              </a:ext>
            </a:extLst>
          </p:cNvPr>
          <p:cNvSpPr/>
          <p:nvPr/>
        </p:nvSpPr>
        <p:spPr>
          <a:xfrm>
            <a:off x="3944999" y="2320463"/>
            <a:ext cx="488950" cy="222250"/>
          </a:xfrm>
          <a:prstGeom prst="rect">
            <a:avLst/>
          </a:prstGeom>
          <a:noFill/>
          <a:ln/>
        </p:spPr>
        <p:txBody>
          <a:bodyPr wrap="square" lIns="0" tIns="0" rIns="0" bIns="0" rtlCol="0" anchor="t"/>
          <a:lstStyle/>
          <a:p>
            <a:pPr marL="0" marR="0" lvl="0" indent="0" algn="l" defTabSz="60963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Bold" pitchFamily="34" charset="0"/>
                <a:ea typeface="Segoe UI Bold" pitchFamily="34" charset="-122"/>
                <a:cs typeface="Segoe UI Bold" pitchFamily="34" charset="-120"/>
              </a:rPr>
              <a:t>Retail</a:t>
            </a:r>
            <a:endParaRPr kumimoji="0" lang="en-US" sz="1400" b="0" i="0" u="none" strike="noStrike" kern="1200" cap="none" spc="0" normalizeH="0" baseline="0" noProof="0">
              <a:ln>
                <a:noFill/>
              </a:ln>
              <a:effectLst/>
              <a:uLnTx/>
              <a:uFillTx/>
              <a:latin typeface="Calibri" panose="020F0502020204030204"/>
              <a:ea typeface="+mn-ea"/>
              <a:cs typeface="+mn-cs"/>
            </a:endParaRPr>
          </a:p>
        </p:txBody>
      </p:sp>
      <p:sp>
        <p:nvSpPr>
          <p:cNvPr id="31" name="Text 5">
            <a:extLst>
              <a:ext uri="{FF2B5EF4-FFF2-40B4-BE49-F238E27FC236}">
                <a16:creationId xmlns:a16="http://schemas.microsoft.com/office/drawing/2014/main" id="{95CEAFD9-4A88-BE17-67D2-3AAF83ADC12C}"/>
              </a:ext>
            </a:extLst>
          </p:cNvPr>
          <p:cNvSpPr/>
          <p:nvPr/>
        </p:nvSpPr>
        <p:spPr>
          <a:xfrm>
            <a:off x="6527037" y="2632618"/>
            <a:ext cx="1555750" cy="2667000"/>
          </a:xfrm>
          <a:prstGeom prst="rect">
            <a:avLst/>
          </a:prstGeom>
          <a:noFill/>
          <a:ln/>
        </p:spPr>
        <p:txBody>
          <a:bodyPr wrap="square" lIns="0" tIns="0" rIns="0" bIns="0" rtlCol="0" anchor="t"/>
          <a:lstStyle/>
          <a:p>
            <a:pPr marL="0" marR="0" lvl="0" indent="0" algn="l"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Truck capacity loading</a:t>
            </a:r>
          </a:p>
          <a:p>
            <a:pPr marL="0" marR="0" lvl="0" indent="0" algn="l" defTabSz="609630" rtl="0" eaLnBrk="1" fontAlgn="auto" latinLnBrk="0" hangingPunct="1">
              <a:lnSpc>
                <a:spcPts val="1400"/>
              </a:lnSpc>
              <a:spcBef>
                <a:spcPts val="0"/>
              </a:spcBef>
              <a:spcAft>
                <a:spcPts val="0"/>
              </a:spcAft>
              <a:buClrTx/>
              <a:buSzTx/>
              <a:buFontTx/>
              <a:buNone/>
              <a:tabLst/>
              <a:defRPr/>
            </a:pPr>
            <a:endPar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endParaRPr>
          </a:p>
          <a:p>
            <a:pPr marL="0" marR="0" lvl="0" indent="0" algn="l"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Cabin intelligence</a:t>
            </a:r>
          </a:p>
          <a:p>
            <a:pPr marL="0" marR="0" lvl="0" indent="0" algn="l" defTabSz="609630" rtl="0" eaLnBrk="1" fontAlgn="auto" latinLnBrk="0" hangingPunct="1">
              <a:lnSpc>
                <a:spcPts val="1400"/>
              </a:lnSpc>
              <a:spcBef>
                <a:spcPts val="0"/>
              </a:spcBef>
              <a:spcAft>
                <a:spcPts val="0"/>
              </a:spcAft>
              <a:buClrTx/>
              <a:buSzTx/>
              <a:buFontTx/>
              <a:buNone/>
              <a:tabLst/>
              <a:defRPr/>
            </a:pPr>
            <a:endPar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endParaRPr>
          </a:p>
          <a:p>
            <a:pPr marL="0" marR="0" lvl="0" indent="0" algn="l"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Driver distraction</a:t>
            </a:r>
          </a:p>
          <a:p>
            <a:pPr marL="0" marR="0" lvl="0" indent="0" algn="l" defTabSz="609630" rtl="0" eaLnBrk="1" fontAlgn="auto" latinLnBrk="0" hangingPunct="1">
              <a:lnSpc>
                <a:spcPts val="1400"/>
              </a:lnSpc>
              <a:spcBef>
                <a:spcPts val="0"/>
              </a:spcBef>
              <a:spcAft>
                <a:spcPts val="0"/>
              </a:spcAft>
              <a:buClrTx/>
              <a:buSzTx/>
              <a:buFontTx/>
              <a:buNone/>
              <a:tabLst/>
              <a:defRPr/>
            </a:pPr>
            <a:endPar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endParaRPr>
          </a:p>
          <a:p>
            <a:pPr marL="0" marR="0" lvl="0" indent="0" algn="l"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Command &amp; control</a:t>
            </a:r>
          </a:p>
          <a:p>
            <a:pPr marL="0" marR="0" lvl="0" indent="0" algn="l" defTabSz="609630" rtl="0" eaLnBrk="1" fontAlgn="auto" latinLnBrk="0" hangingPunct="1">
              <a:lnSpc>
                <a:spcPts val="1400"/>
              </a:lnSpc>
              <a:spcBef>
                <a:spcPts val="0"/>
              </a:spcBef>
              <a:spcAft>
                <a:spcPts val="0"/>
              </a:spcAft>
              <a:buClrTx/>
              <a:buSzTx/>
              <a:buFontTx/>
              <a:buNone/>
              <a:tabLst/>
              <a:defRPr/>
            </a:pPr>
            <a:endPar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endParaRPr>
          </a:p>
          <a:p>
            <a:pPr marL="0" marR="0" lvl="0" indent="0" algn="l"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Stock Analytics </a:t>
            </a:r>
          </a:p>
          <a:p>
            <a:pPr marL="0" marR="0" lvl="0" indent="0" algn="l" defTabSz="609630" rtl="0" eaLnBrk="1" fontAlgn="auto" latinLnBrk="0" hangingPunct="1">
              <a:lnSpc>
                <a:spcPts val="1400"/>
              </a:lnSpc>
              <a:spcBef>
                <a:spcPts val="0"/>
              </a:spcBef>
              <a:spcAft>
                <a:spcPts val="0"/>
              </a:spcAft>
              <a:buClrTx/>
              <a:buSzTx/>
              <a:buFontTx/>
              <a:buNone/>
              <a:tabLst/>
              <a:defRPr/>
            </a:pPr>
            <a:endPar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endParaRPr>
          </a:p>
        </p:txBody>
      </p:sp>
      <p:sp>
        <p:nvSpPr>
          <p:cNvPr id="32" name="Text 6">
            <a:extLst>
              <a:ext uri="{FF2B5EF4-FFF2-40B4-BE49-F238E27FC236}">
                <a16:creationId xmlns:a16="http://schemas.microsoft.com/office/drawing/2014/main" id="{AF011519-DE82-7880-9354-3D82CEA0706F}"/>
              </a:ext>
            </a:extLst>
          </p:cNvPr>
          <p:cNvSpPr/>
          <p:nvPr/>
        </p:nvSpPr>
        <p:spPr>
          <a:xfrm>
            <a:off x="6523099" y="2320463"/>
            <a:ext cx="1720850" cy="222250"/>
          </a:xfrm>
          <a:prstGeom prst="rect">
            <a:avLst/>
          </a:prstGeom>
          <a:noFill/>
          <a:ln/>
        </p:spPr>
        <p:txBody>
          <a:bodyPr wrap="square" lIns="0" tIns="0" rIns="0" bIns="0" rtlCol="0" anchor="t"/>
          <a:lstStyle/>
          <a:p>
            <a:pPr marL="0" marR="0" lvl="0" indent="0" algn="l" defTabSz="60963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Bold" pitchFamily="34" charset="0"/>
                <a:ea typeface="Segoe UI Bold" pitchFamily="34" charset="-122"/>
                <a:cs typeface="Segoe UI Bold" pitchFamily="34" charset="-120"/>
              </a:rPr>
              <a:t>Logistics</a:t>
            </a:r>
            <a:endParaRPr kumimoji="0" lang="en-US" sz="1400" b="0" i="0" u="none" strike="noStrike" kern="1200" cap="none" spc="0" normalizeH="0" baseline="0" noProof="0">
              <a:ln>
                <a:noFill/>
              </a:ln>
              <a:effectLst/>
              <a:uLnTx/>
              <a:uFillTx/>
              <a:latin typeface="Calibri" panose="020F0502020204030204"/>
              <a:ea typeface="+mn-ea"/>
              <a:cs typeface="+mn-cs"/>
            </a:endParaRPr>
          </a:p>
        </p:txBody>
      </p:sp>
      <p:sp>
        <p:nvSpPr>
          <p:cNvPr id="33" name="Text 7">
            <a:extLst>
              <a:ext uri="{FF2B5EF4-FFF2-40B4-BE49-F238E27FC236}">
                <a16:creationId xmlns:a16="http://schemas.microsoft.com/office/drawing/2014/main" id="{2BB966BA-7861-7168-82A1-8854AF5EA2D7}"/>
              </a:ext>
            </a:extLst>
          </p:cNvPr>
          <p:cNvSpPr/>
          <p:nvPr/>
        </p:nvSpPr>
        <p:spPr>
          <a:xfrm>
            <a:off x="9111486" y="2632618"/>
            <a:ext cx="1522095" cy="2311400"/>
          </a:xfrm>
          <a:prstGeom prst="rect">
            <a:avLst/>
          </a:prstGeom>
          <a:noFill/>
          <a:ln/>
        </p:spPr>
        <p:txBody>
          <a:bodyPr wrap="square" lIns="0" tIns="0" rIns="0" bIns="0" rtlCol="0" anchor="t"/>
          <a:lstStyle/>
          <a:p>
            <a:pPr marL="0" marR="0" lvl="0" indent="0" algn="l"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Segoe UI Regular" pitchFamily="34" charset="-120"/>
              </a:rPr>
              <a:t>Decarbonizing the Electrical Grid​
​
Waste Reduction in 
Supply Chain Ops ​
​
Carbon Capture 
&amp; Storage ​
​
</a:t>
            </a:r>
            <a:endParaRPr kumimoji="0" lang="en-US" sz="1100" b="0" i="0" u="none" strike="noStrike" kern="1200" cap="none" spc="0" normalizeH="0" baseline="0" noProof="0">
              <a:ln>
                <a:noFill/>
              </a:ln>
              <a:effectLst/>
              <a:uLnTx/>
              <a:uFillTx/>
              <a:latin typeface="Calibri" panose="020F0502020204030204"/>
              <a:ea typeface="+mn-ea"/>
              <a:cs typeface="+mn-cs"/>
            </a:endParaRPr>
          </a:p>
        </p:txBody>
      </p:sp>
      <p:sp>
        <p:nvSpPr>
          <p:cNvPr id="34" name="Text 8">
            <a:extLst>
              <a:ext uri="{FF2B5EF4-FFF2-40B4-BE49-F238E27FC236}">
                <a16:creationId xmlns:a16="http://schemas.microsoft.com/office/drawing/2014/main" id="{B73E7113-6F5E-9BAD-0932-CA2096642D40}"/>
              </a:ext>
            </a:extLst>
          </p:cNvPr>
          <p:cNvSpPr/>
          <p:nvPr/>
        </p:nvSpPr>
        <p:spPr>
          <a:xfrm>
            <a:off x="9107549" y="2320463"/>
            <a:ext cx="1149350" cy="222250"/>
          </a:xfrm>
          <a:prstGeom prst="rect">
            <a:avLst/>
          </a:prstGeom>
          <a:noFill/>
          <a:ln/>
        </p:spPr>
        <p:txBody>
          <a:bodyPr wrap="square" lIns="0" tIns="0" rIns="0" bIns="0" rtlCol="0" anchor="t"/>
          <a:lstStyle/>
          <a:p>
            <a:pPr marL="0" marR="0" lvl="0" indent="0" algn="l" defTabSz="60963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Bold" pitchFamily="34" charset="0"/>
                <a:ea typeface="Segoe UI Bold" pitchFamily="34" charset="-122"/>
                <a:cs typeface="Segoe UI Bold" pitchFamily="34" charset="-120"/>
              </a:rPr>
              <a:t>Sustainability</a:t>
            </a:r>
            <a:endParaRPr kumimoji="0" lang="en-US" sz="1400" b="0" i="0" u="none" strike="noStrike" kern="1200" cap="none" spc="0" normalizeH="0" baseline="0" noProof="0">
              <a:ln>
                <a:noFill/>
              </a:ln>
              <a:effectLst/>
              <a:uLnTx/>
              <a:uFillTx/>
              <a:latin typeface="Calibri" panose="020F0502020204030204"/>
              <a:ea typeface="+mn-ea"/>
              <a:cs typeface="+mn-cs"/>
            </a:endParaRPr>
          </a:p>
        </p:txBody>
      </p:sp>
      <p:pic>
        <p:nvPicPr>
          <p:cNvPr id="35" name="Picture 34">
            <a:extLst>
              <a:ext uri="{FF2B5EF4-FFF2-40B4-BE49-F238E27FC236}">
                <a16:creationId xmlns:a16="http://schemas.microsoft.com/office/drawing/2014/main" id="{FC52F57B-8186-4A73-C84E-4C702128F163}"/>
              </a:ext>
              <a:ext uri="{C183D7F6-B498-43B3-948B-1728B52AA6E4}">
                <adec:decorative xmlns:adec="http://schemas.microsoft.com/office/drawing/2017/decorative" val="1"/>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9470667" y="1371490"/>
            <a:ext cx="927616" cy="854531"/>
          </a:xfrm>
          <a:prstGeom prst="rect">
            <a:avLst/>
          </a:prstGeom>
        </p:spPr>
      </p:pic>
      <p:pic>
        <p:nvPicPr>
          <p:cNvPr id="36" name="Picture 35">
            <a:extLst>
              <a:ext uri="{FF2B5EF4-FFF2-40B4-BE49-F238E27FC236}">
                <a16:creationId xmlns:a16="http://schemas.microsoft.com/office/drawing/2014/main" id="{657988DA-9C0C-F9F6-F372-D3E0264C547E}"/>
              </a:ext>
              <a:ext uri="{C183D7F6-B498-43B3-948B-1728B52AA6E4}">
                <adec:decorative xmlns:adec="http://schemas.microsoft.com/office/drawing/2017/decorative" val="1"/>
              </a:ext>
            </a:extLst>
          </p:cNvPr>
          <p:cNvPicPr>
            <a:picLocks noChangeAspect="1"/>
          </p:cNvPicPr>
          <p:nvPr/>
        </p:nvPicPr>
        <p:blipFill>
          <a:blip r:embed="rId9">
            <a:clrChange>
              <a:clrFrom>
                <a:srgbClr val="000000"/>
              </a:clrFrom>
              <a:clrTo>
                <a:srgbClr val="000000">
                  <a:alpha val="0"/>
                </a:srgbClr>
              </a:clrTo>
            </a:clrChange>
          </a:blip>
          <a:stretch>
            <a:fillRect/>
          </a:stretch>
        </p:blipFill>
        <p:spPr>
          <a:xfrm>
            <a:off x="3933307" y="1259346"/>
            <a:ext cx="1523287" cy="967735"/>
          </a:xfrm>
          <a:prstGeom prst="rect">
            <a:avLst/>
          </a:prstGeom>
        </p:spPr>
      </p:pic>
      <p:pic>
        <p:nvPicPr>
          <p:cNvPr id="37" name="Picture 36">
            <a:extLst>
              <a:ext uri="{FF2B5EF4-FFF2-40B4-BE49-F238E27FC236}">
                <a16:creationId xmlns:a16="http://schemas.microsoft.com/office/drawing/2014/main" id="{F44CDCDE-656F-D124-4870-5F977B47D36A}"/>
              </a:ext>
              <a:ext uri="{C183D7F6-B498-43B3-948B-1728B52AA6E4}">
                <adec:decorative xmlns:adec="http://schemas.microsoft.com/office/drawing/2017/decorative" val="1"/>
              </a:ext>
            </a:extLst>
          </p:cNvPr>
          <p:cNvPicPr>
            <a:picLocks noChangeAspect="1"/>
          </p:cNvPicPr>
          <p:nvPr/>
        </p:nvPicPr>
        <p:blipFill>
          <a:blip r:embed="rId10">
            <a:clrChange>
              <a:clrFrom>
                <a:srgbClr val="000000"/>
              </a:clrFrom>
              <a:clrTo>
                <a:srgbClr val="000000">
                  <a:alpha val="0"/>
                </a:srgbClr>
              </a:clrTo>
            </a:clrChange>
          </a:blip>
          <a:stretch>
            <a:fillRect/>
          </a:stretch>
        </p:blipFill>
        <p:spPr>
          <a:xfrm>
            <a:off x="6504574" y="1320411"/>
            <a:ext cx="1526697" cy="984966"/>
          </a:xfrm>
          <a:prstGeom prst="rect">
            <a:avLst/>
          </a:prstGeom>
        </p:spPr>
      </p:pic>
      <p:sp>
        <p:nvSpPr>
          <p:cNvPr id="38" name="Text 8">
            <a:extLst>
              <a:ext uri="{FF2B5EF4-FFF2-40B4-BE49-F238E27FC236}">
                <a16:creationId xmlns:a16="http://schemas.microsoft.com/office/drawing/2014/main" id="{E6075FAF-7E4B-B19F-8482-4068E5E9B8A5}"/>
              </a:ext>
            </a:extLst>
          </p:cNvPr>
          <p:cNvSpPr/>
          <p:nvPr/>
        </p:nvSpPr>
        <p:spPr>
          <a:xfrm>
            <a:off x="1364487" y="5284242"/>
            <a:ext cx="1149350" cy="222250"/>
          </a:xfrm>
          <a:prstGeom prst="rect">
            <a:avLst/>
          </a:prstGeom>
          <a:noFill/>
          <a:ln/>
        </p:spPr>
        <p:txBody>
          <a:bodyPr wrap="square" lIns="0" tIns="0" rIns="0" bIns="0" rtlCol="0" anchor="t"/>
          <a:lstStyle/>
          <a:p>
            <a:pPr marL="0" marR="0" lvl="0" indent="0" algn="l" defTabSz="60963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Bold" pitchFamily="34" charset="0"/>
                <a:ea typeface="+mn-ea"/>
                <a:cs typeface="Segoe UI Bold" pitchFamily="34" charset="-120"/>
              </a:rPr>
              <a:t>Core business systems</a:t>
            </a:r>
            <a:endParaRPr kumimoji="0" lang="en-US" sz="1400" b="0" i="0" u="none" strike="noStrike" kern="1200" cap="none" spc="0" normalizeH="0" baseline="0" noProof="0">
              <a:ln>
                <a:noFill/>
              </a:ln>
              <a:effectLst/>
              <a:uLnTx/>
              <a:uFillTx/>
              <a:latin typeface="Calibri" panose="020F0502020204030204"/>
              <a:ea typeface="+mn-ea"/>
              <a:cs typeface="+mn-cs"/>
            </a:endParaRPr>
          </a:p>
        </p:txBody>
      </p:sp>
      <p:sp>
        <p:nvSpPr>
          <p:cNvPr id="39" name="Rectangle: Rounded Corners 38">
            <a:extLst>
              <a:ext uri="{FF2B5EF4-FFF2-40B4-BE49-F238E27FC236}">
                <a16:creationId xmlns:a16="http://schemas.microsoft.com/office/drawing/2014/main" id="{394E1A00-0595-3D10-BDC5-BEED9CD3887B}"/>
              </a:ext>
              <a:ext uri="{C183D7F6-B498-43B3-948B-1728B52AA6E4}">
                <adec:decorative xmlns:adec="http://schemas.microsoft.com/office/drawing/2017/decorative" val="1"/>
              </a:ext>
            </a:extLst>
          </p:cNvPr>
          <p:cNvSpPr/>
          <p:nvPr/>
        </p:nvSpPr>
        <p:spPr bwMode="auto">
          <a:xfrm>
            <a:off x="1110487" y="4957001"/>
            <a:ext cx="10072626" cy="1058662"/>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0" name="Group 39">
            <a:extLst>
              <a:ext uri="{FF2B5EF4-FFF2-40B4-BE49-F238E27FC236}">
                <a16:creationId xmlns:a16="http://schemas.microsoft.com/office/drawing/2014/main" id="{748E2C2B-AECE-E15B-CDE8-79D0F75EB13B}"/>
              </a:ext>
              <a:ext uri="{C183D7F6-B498-43B3-948B-1728B52AA6E4}">
                <adec:decorative xmlns:adec="http://schemas.microsoft.com/office/drawing/2017/decorative" val="1"/>
              </a:ext>
            </a:extLst>
          </p:cNvPr>
          <p:cNvGrpSpPr/>
          <p:nvPr/>
        </p:nvGrpSpPr>
        <p:grpSpPr>
          <a:xfrm>
            <a:off x="2779773" y="5097944"/>
            <a:ext cx="1807149" cy="947463"/>
            <a:chOff x="-1405027" y="-1698536"/>
            <a:chExt cx="1807149" cy="947463"/>
          </a:xfrm>
        </p:grpSpPr>
        <p:sp>
          <p:nvSpPr>
            <p:cNvPr id="41" name="Rectangle 40">
              <a:extLst>
                <a:ext uri="{FF2B5EF4-FFF2-40B4-BE49-F238E27FC236}">
                  <a16:creationId xmlns:a16="http://schemas.microsoft.com/office/drawing/2014/main" id="{2559DBCC-DCC1-34D8-A190-BB8ADED79784}"/>
                </a:ext>
              </a:extLst>
            </p:cNvPr>
            <p:cNvSpPr/>
            <p:nvPr/>
          </p:nvSpPr>
          <p:spPr bwMode="auto">
            <a:xfrm>
              <a:off x="-1405027" y="-1698536"/>
              <a:ext cx="1790705" cy="29565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Bold" pitchFamily="34" charset="0"/>
                  <a:ea typeface="+mn-ea"/>
                  <a:cs typeface="Segoe UI Bold" pitchFamily="34" charset="-120"/>
                </a:rPr>
                <a:t>Marketing</a:t>
              </a:r>
            </a:p>
          </p:txBody>
        </p:sp>
        <p:sp>
          <p:nvSpPr>
            <p:cNvPr id="42" name="Rectangle 41">
              <a:extLst>
                <a:ext uri="{FF2B5EF4-FFF2-40B4-BE49-F238E27FC236}">
                  <a16:creationId xmlns:a16="http://schemas.microsoft.com/office/drawing/2014/main" id="{A2FA0D7B-7BAB-13C0-9E8C-406C0BFFB629}"/>
                </a:ext>
              </a:extLst>
            </p:cNvPr>
            <p:cNvSpPr/>
            <p:nvPr/>
          </p:nvSpPr>
          <p:spPr bwMode="auto">
            <a:xfrm>
              <a:off x="-1388583" y="-1404050"/>
              <a:ext cx="1790705" cy="38404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Customer insights</a:t>
              </a:r>
            </a:p>
          </p:txBody>
        </p:sp>
        <p:sp>
          <p:nvSpPr>
            <p:cNvPr id="43" name="Rectangle 42">
              <a:extLst>
                <a:ext uri="{FF2B5EF4-FFF2-40B4-BE49-F238E27FC236}">
                  <a16:creationId xmlns:a16="http://schemas.microsoft.com/office/drawing/2014/main" id="{33462620-6B31-9228-DFED-C3BF766D58DE}"/>
                </a:ext>
              </a:extLst>
            </p:cNvPr>
            <p:cNvSpPr/>
            <p:nvPr/>
          </p:nvSpPr>
          <p:spPr bwMode="auto">
            <a:xfrm>
              <a:off x="-1388583" y="-1135115"/>
              <a:ext cx="1790705" cy="38404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Dynamic pricing</a:t>
              </a:r>
            </a:p>
          </p:txBody>
        </p:sp>
      </p:grpSp>
      <p:grpSp>
        <p:nvGrpSpPr>
          <p:cNvPr id="44" name="Group 43">
            <a:extLst>
              <a:ext uri="{FF2B5EF4-FFF2-40B4-BE49-F238E27FC236}">
                <a16:creationId xmlns:a16="http://schemas.microsoft.com/office/drawing/2014/main" id="{DF0D86C9-9BDE-26CB-1E0C-105A1A6D353F}"/>
              </a:ext>
              <a:ext uri="{C183D7F6-B498-43B3-948B-1728B52AA6E4}">
                <adec:decorative xmlns:adec="http://schemas.microsoft.com/office/drawing/2017/decorative" val="1"/>
              </a:ext>
            </a:extLst>
          </p:cNvPr>
          <p:cNvGrpSpPr/>
          <p:nvPr/>
        </p:nvGrpSpPr>
        <p:grpSpPr>
          <a:xfrm>
            <a:off x="4362702" y="5097944"/>
            <a:ext cx="1807149" cy="947463"/>
            <a:chOff x="1044943" y="-1698536"/>
            <a:chExt cx="1807149" cy="947463"/>
          </a:xfrm>
        </p:grpSpPr>
        <p:sp>
          <p:nvSpPr>
            <p:cNvPr id="45" name="Rectangle 44">
              <a:extLst>
                <a:ext uri="{FF2B5EF4-FFF2-40B4-BE49-F238E27FC236}">
                  <a16:creationId xmlns:a16="http://schemas.microsoft.com/office/drawing/2014/main" id="{36F7C1EB-C961-F848-15C9-CC19C773A1A7}"/>
                </a:ext>
              </a:extLst>
            </p:cNvPr>
            <p:cNvSpPr/>
            <p:nvPr/>
          </p:nvSpPr>
          <p:spPr bwMode="auto">
            <a:xfrm>
              <a:off x="1044943" y="-1698536"/>
              <a:ext cx="1790705" cy="29565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Bold" pitchFamily="34" charset="0"/>
                  <a:ea typeface="+mn-ea"/>
                  <a:cs typeface="Segoe UI Bold" pitchFamily="34" charset="-120"/>
                </a:rPr>
                <a:t>Sales</a:t>
              </a:r>
            </a:p>
          </p:txBody>
        </p:sp>
        <p:sp>
          <p:nvSpPr>
            <p:cNvPr id="46" name="Rectangle 45">
              <a:extLst>
                <a:ext uri="{FF2B5EF4-FFF2-40B4-BE49-F238E27FC236}">
                  <a16:creationId xmlns:a16="http://schemas.microsoft.com/office/drawing/2014/main" id="{69130A89-2C22-C1F6-BB83-D8FBBC304FD1}"/>
                </a:ext>
              </a:extLst>
            </p:cNvPr>
            <p:cNvSpPr/>
            <p:nvPr/>
          </p:nvSpPr>
          <p:spPr bwMode="auto">
            <a:xfrm>
              <a:off x="1061387" y="-1135115"/>
              <a:ext cx="1790705" cy="38404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Sales insights</a:t>
              </a:r>
            </a:p>
          </p:txBody>
        </p:sp>
        <p:sp>
          <p:nvSpPr>
            <p:cNvPr id="47" name="Rectangle 46">
              <a:extLst>
                <a:ext uri="{FF2B5EF4-FFF2-40B4-BE49-F238E27FC236}">
                  <a16:creationId xmlns:a16="http://schemas.microsoft.com/office/drawing/2014/main" id="{34C07722-489A-9B6D-58D7-F697BA20C268}"/>
                </a:ext>
              </a:extLst>
            </p:cNvPr>
            <p:cNvSpPr/>
            <p:nvPr/>
          </p:nvSpPr>
          <p:spPr bwMode="auto">
            <a:xfrm>
              <a:off x="1061387" y="-1404050"/>
              <a:ext cx="1790705" cy="38404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Lead scoring</a:t>
              </a:r>
            </a:p>
          </p:txBody>
        </p:sp>
      </p:grpSp>
      <p:grpSp>
        <p:nvGrpSpPr>
          <p:cNvPr id="48" name="Group 47">
            <a:extLst>
              <a:ext uri="{FF2B5EF4-FFF2-40B4-BE49-F238E27FC236}">
                <a16:creationId xmlns:a16="http://schemas.microsoft.com/office/drawing/2014/main" id="{BEB8AE3E-F8B9-244D-EA31-8F239CFE8951}"/>
              </a:ext>
              <a:ext uri="{C183D7F6-B498-43B3-948B-1728B52AA6E4}">
                <adec:decorative xmlns:adec="http://schemas.microsoft.com/office/drawing/2017/decorative" val="1"/>
              </a:ext>
            </a:extLst>
          </p:cNvPr>
          <p:cNvGrpSpPr/>
          <p:nvPr/>
        </p:nvGrpSpPr>
        <p:grpSpPr>
          <a:xfrm>
            <a:off x="9111487" y="5097944"/>
            <a:ext cx="1807149" cy="947463"/>
            <a:chOff x="3106023" y="-1698536"/>
            <a:chExt cx="1807149" cy="947463"/>
          </a:xfrm>
        </p:grpSpPr>
        <p:sp>
          <p:nvSpPr>
            <p:cNvPr id="49" name="Rectangle 48">
              <a:extLst>
                <a:ext uri="{FF2B5EF4-FFF2-40B4-BE49-F238E27FC236}">
                  <a16:creationId xmlns:a16="http://schemas.microsoft.com/office/drawing/2014/main" id="{86A7F26C-5F56-2E52-8613-4E4EA9612F96}"/>
                </a:ext>
              </a:extLst>
            </p:cNvPr>
            <p:cNvSpPr/>
            <p:nvPr/>
          </p:nvSpPr>
          <p:spPr bwMode="auto">
            <a:xfrm>
              <a:off x="3106023" y="-1698536"/>
              <a:ext cx="1790705" cy="29565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Bold" pitchFamily="34" charset="0"/>
                  <a:ea typeface="+mn-ea"/>
                  <a:cs typeface="Segoe UI Bold" pitchFamily="34" charset="-120"/>
                </a:rPr>
                <a:t>Service</a:t>
              </a:r>
            </a:p>
          </p:txBody>
        </p:sp>
        <p:sp>
          <p:nvSpPr>
            <p:cNvPr id="50" name="Rectangle 49">
              <a:extLst>
                <a:ext uri="{FF2B5EF4-FFF2-40B4-BE49-F238E27FC236}">
                  <a16:creationId xmlns:a16="http://schemas.microsoft.com/office/drawing/2014/main" id="{32EBA622-32F6-4D75-8F97-C838E9A810CC}"/>
                </a:ext>
              </a:extLst>
            </p:cNvPr>
            <p:cNvSpPr/>
            <p:nvPr/>
          </p:nvSpPr>
          <p:spPr bwMode="auto">
            <a:xfrm>
              <a:off x="3122467" y="-1135115"/>
              <a:ext cx="1790705" cy="38404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Virtual assistants</a:t>
              </a:r>
            </a:p>
          </p:txBody>
        </p:sp>
        <p:sp>
          <p:nvSpPr>
            <p:cNvPr id="51" name="Rectangle 50">
              <a:extLst>
                <a:ext uri="{FF2B5EF4-FFF2-40B4-BE49-F238E27FC236}">
                  <a16:creationId xmlns:a16="http://schemas.microsoft.com/office/drawing/2014/main" id="{1F6127B9-2288-CBB0-2080-E525B51D1686}"/>
                </a:ext>
              </a:extLst>
            </p:cNvPr>
            <p:cNvSpPr/>
            <p:nvPr/>
          </p:nvSpPr>
          <p:spPr bwMode="auto">
            <a:xfrm>
              <a:off x="3122467" y="-1404050"/>
              <a:ext cx="1790705" cy="38404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Intelligent c</a:t>
              </a:r>
              <a:r>
                <a:rPr kumimoji="0" lang="en-US" sz="1100" b="0" i="0" u="none" strike="noStrike" kern="1200" cap="none" spc="0" normalizeH="0" baseline="0" noProof="0" err="1">
                  <a:ln>
                    <a:noFill/>
                  </a:ln>
                  <a:effectLst/>
                  <a:uLnTx/>
                  <a:uFillTx/>
                  <a:latin typeface="Segoe UI Regular" pitchFamily="34" charset="0"/>
                  <a:ea typeface="Segoe UI Regular" pitchFamily="34" charset="-122"/>
                  <a:cs typeface="+mn-cs"/>
                </a:rPr>
                <a:t>hatbots</a:t>
              </a:r>
              <a:endPar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endParaRPr>
            </a:p>
          </p:txBody>
        </p:sp>
      </p:grpSp>
      <p:grpSp>
        <p:nvGrpSpPr>
          <p:cNvPr id="52" name="Group 51">
            <a:extLst>
              <a:ext uri="{FF2B5EF4-FFF2-40B4-BE49-F238E27FC236}">
                <a16:creationId xmlns:a16="http://schemas.microsoft.com/office/drawing/2014/main" id="{0E76325A-CC66-2C66-90C9-9D25FAB9635A}"/>
              </a:ext>
              <a:ext uri="{C183D7F6-B498-43B3-948B-1728B52AA6E4}">
                <adec:decorative xmlns:adec="http://schemas.microsoft.com/office/drawing/2017/decorative" val="1"/>
              </a:ext>
            </a:extLst>
          </p:cNvPr>
          <p:cNvGrpSpPr/>
          <p:nvPr/>
        </p:nvGrpSpPr>
        <p:grpSpPr>
          <a:xfrm>
            <a:off x="5945630" y="5097944"/>
            <a:ext cx="1807149" cy="947463"/>
            <a:chOff x="5406987" y="-1698536"/>
            <a:chExt cx="1807149" cy="947463"/>
          </a:xfrm>
        </p:grpSpPr>
        <p:sp>
          <p:nvSpPr>
            <p:cNvPr id="53" name="Rectangle 52">
              <a:extLst>
                <a:ext uri="{FF2B5EF4-FFF2-40B4-BE49-F238E27FC236}">
                  <a16:creationId xmlns:a16="http://schemas.microsoft.com/office/drawing/2014/main" id="{BBD232CB-D97E-C7A4-4075-CE47E3131F32}"/>
                </a:ext>
              </a:extLst>
            </p:cNvPr>
            <p:cNvSpPr/>
            <p:nvPr/>
          </p:nvSpPr>
          <p:spPr bwMode="auto">
            <a:xfrm>
              <a:off x="5406987" y="-1698536"/>
              <a:ext cx="1790705" cy="29565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Bold" pitchFamily="34" charset="0"/>
                  <a:ea typeface="+mn-ea"/>
                  <a:cs typeface="Segoe UI Bold" pitchFamily="34" charset="-120"/>
                </a:rPr>
                <a:t>Finance</a:t>
              </a:r>
            </a:p>
          </p:txBody>
        </p:sp>
        <p:sp>
          <p:nvSpPr>
            <p:cNvPr id="54" name="Rectangle 53">
              <a:extLst>
                <a:ext uri="{FF2B5EF4-FFF2-40B4-BE49-F238E27FC236}">
                  <a16:creationId xmlns:a16="http://schemas.microsoft.com/office/drawing/2014/main" id="{529C67A8-2353-C0CB-93E5-E004337C6A9C}"/>
                </a:ext>
              </a:extLst>
            </p:cNvPr>
            <p:cNvSpPr/>
            <p:nvPr/>
          </p:nvSpPr>
          <p:spPr bwMode="auto">
            <a:xfrm>
              <a:off x="5423431" y="-1135115"/>
              <a:ext cx="1790705" cy="38404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Risk management </a:t>
              </a:r>
            </a:p>
          </p:txBody>
        </p:sp>
        <p:sp>
          <p:nvSpPr>
            <p:cNvPr id="55" name="Rectangle 54">
              <a:extLst>
                <a:ext uri="{FF2B5EF4-FFF2-40B4-BE49-F238E27FC236}">
                  <a16:creationId xmlns:a16="http://schemas.microsoft.com/office/drawing/2014/main" id="{D5A34D0E-7107-D99B-5803-59538C9B63C2}"/>
                </a:ext>
              </a:extLst>
            </p:cNvPr>
            <p:cNvSpPr/>
            <p:nvPr/>
          </p:nvSpPr>
          <p:spPr bwMode="auto">
            <a:xfrm>
              <a:off x="5423431" y="-1404050"/>
              <a:ext cx="1790705" cy="38404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Financial forecasting</a:t>
              </a:r>
            </a:p>
          </p:txBody>
        </p:sp>
      </p:grpSp>
      <p:grpSp>
        <p:nvGrpSpPr>
          <p:cNvPr id="56" name="Group 55">
            <a:extLst>
              <a:ext uri="{FF2B5EF4-FFF2-40B4-BE49-F238E27FC236}">
                <a16:creationId xmlns:a16="http://schemas.microsoft.com/office/drawing/2014/main" id="{690D05AA-25C6-E812-376F-80980FBF1783}"/>
              </a:ext>
              <a:ext uri="{C183D7F6-B498-43B3-948B-1728B52AA6E4}">
                <adec:decorative xmlns:adec="http://schemas.microsoft.com/office/drawing/2017/decorative" val="1"/>
              </a:ext>
            </a:extLst>
          </p:cNvPr>
          <p:cNvGrpSpPr/>
          <p:nvPr/>
        </p:nvGrpSpPr>
        <p:grpSpPr>
          <a:xfrm>
            <a:off x="7528558" y="5097944"/>
            <a:ext cx="1807149" cy="947463"/>
            <a:chOff x="7494860" y="-1698536"/>
            <a:chExt cx="1807149" cy="947463"/>
          </a:xfrm>
        </p:grpSpPr>
        <p:sp>
          <p:nvSpPr>
            <p:cNvPr id="57" name="Rectangle 56">
              <a:extLst>
                <a:ext uri="{FF2B5EF4-FFF2-40B4-BE49-F238E27FC236}">
                  <a16:creationId xmlns:a16="http://schemas.microsoft.com/office/drawing/2014/main" id="{D40A7AA2-C22E-9B73-6609-D1FE082143B8}"/>
                </a:ext>
              </a:extLst>
            </p:cNvPr>
            <p:cNvSpPr/>
            <p:nvPr/>
          </p:nvSpPr>
          <p:spPr bwMode="auto">
            <a:xfrm>
              <a:off x="7494860" y="-1698536"/>
              <a:ext cx="1790705" cy="29565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Bold" pitchFamily="34" charset="0"/>
                  <a:ea typeface="+mn-ea"/>
                  <a:cs typeface="Segoe UI Bold" pitchFamily="34" charset="-120"/>
                </a:rPr>
                <a:t>Workforce</a:t>
              </a:r>
            </a:p>
          </p:txBody>
        </p:sp>
        <p:sp>
          <p:nvSpPr>
            <p:cNvPr id="58" name="Rectangle 57">
              <a:extLst>
                <a:ext uri="{FF2B5EF4-FFF2-40B4-BE49-F238E27FC236}">
                  <a16:creationId xmlns:a16="http://schemas.microsoft.com/office/drawing/2014/main" id="{2EED737F-BDAD-476F-CF71-E1F186544074}"/>
                </a:ext>
              </a:extLst>
            </p:cNvPr>
            <p:cNvSpPr/>
            <p:nvPr/>
          </p:nvSpPr>
          <p:spPr bwMode="auto">
            <a:xfrm>
              <a:off x="7511304" y="-1404050"/>
              <a:ext cx="1790705" cy="38404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Employee insights</a:t>
              </a:r>
            </a:p>
          </p:txBody>
        </p:sp>
        <p:sp>
          <p:nvSpPr>
            <p:cNvPr id="59" name="Rectangle 58">
              <a:extLst>
                <a:ext uri="{FF2B5EF4-FFF2-40B4-BE49-F238E27FC236}">
                  <a16:creationId xmlns:a16="http://schemas.microsoft.com/office/drawing/2014/main" id="{A8DC7F44-FBA1-7350-FDF5-159A154FBE3A}"/>
                </a:ext>
              </a:extLst>
            </p:cNvPr>
            <p:cNvSpPr/>
            <p:nvPr/>
          </p:nvSpPr>
          <p:spPr bwMode="auto">
            <a:xfrm>
              <a:off x="7511304" y="-1135115"/>
              <a:ext cx="1790705" cy="38404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Employee safety</a:t>
              </a:r>
            </a:p>
          </p:txBody>
        </p:sp>
      </p:grpSp>
    </p:spTree>
    <p:extLst>
      <p:ext uri="{BB962C8B-B14F-4D97-AF65-F5344CB8AC3E}">
        <p14:creationId xmlns:p14="http://schemas.microsoft.com/office/powerpoint/2010/main" val="39276928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4EB3BE-7A8C-72E0-8843-2F99A332A5D0}"/>
              </a:ext>
            </a:extLst>
          </p:cNvPr>
          <p:cNvSpPr>
            <a:spLocks noGrp="1"/>
          </p:cNvSpPr>
          <p:nvPr>
            <p:ph type="title"/>
          </p:nvPr>
        </p:nvSpPr>
        <p:spPr/>
        <p:txBody>
          <a:bodyPr/>
          <a:lstStyle/>
          <a:p>
            <a:r>
              <a:rPr lang="it-IT" dirty="0"/>
              <a:t>Azure Arc</a:t>
            </a:r>
          </a:p>
        </p:txBody>
      </p:sp>
      <p:grpSp>
        <p:nvGrpSpPr>
          <p:cNvPr id="4" name="Group 3">
            <a:extLst>
              <a:ext uri="{FF2B5EF4-FFF2-40B4-BE49-F238E27FC236}">
                <a16:creationId xmlns:a16="http://schemas.microsoft.com/office/drawing/2014/main" id="{7D3DAD30-ADAD-49BB-8E90-C5B7B9168511}"/>
              </a:ext>
              <a:ext uri="{C183D7F6-B498-43B3-948B-1728B52AA6E4}">
                <adec:decorative xmlns:adec="http://schemas.microsoft.com/office/drawing/2017/decorative" val="1"/>
              </a:ext>
            </a:extLst>
          </p:cNvPr>
          <p:cNvGrpSpPr/>
          <p:nvPr/>
        </p:nvGrpSpPr>
        <p:grpSpPr>
          <a:xfrm>
            <a:off x="1411370" y="2465160"/>
            <a:ext cx="1828800" cy="1828800"/>
            <a:chOff x="1411370" y="2465160"/>
            <a:chExt cx="1828800" cy="1828800"/>
          </a:xfrm>
        </p:grpSpPr>
        <p:sp>
          <p:nvSpPr>
            <p:cNvPr id="5" name="Oval 4">
              <a:extLst>
                <a:ext uri="{FF2B5EF4-FFF2-40B4-BE49-F238E27FC236}">
                  <a16:creationId xmlns:a16="http://schemas.microsoft.com/office/drawing/2014/main" id="{9FE86EC1-9582-63ED-0C0A-742460B8E4B7}"/>
                </a:ext>
              </a:extLst>
            </p:cNvPr>
            <p:cNvSpPr/>
            <p:nvPr/>
          </p:nvSpPr>
          <p:spPr bwMode="auto">
            <a:xfrm>
              <a:off x="1411370" y="2465160"/>
              <a:ext cx="1828800" cy="1828800"/>
            </a:xfrm>
            <a:prstGeom prst="ellipse">
              <a:avLst/>
            </a:prstGeom>
            <a:noFill/>
            <a:ln w="1905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97FA413C-0E42-CA67-9448-ECBD914DFE2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3832"/>
            <a:stretch/>
          </p:blipFill>
          <p:spPr>
            <a:xfrm>
              <a:off x="1594269" y="2648040"/>
              <a:ext cx="1463003" cy="1463040"/>
            </a:xfrm>
            <a:prstGeom prst="ellipse">
              <a:avLst/>
            </a:prstGeom>
          </p:spPr>
        </p:pic>
        <p:sp>
          <p:nvSpPr>
            <p:cNvPr id="7" name="Oval 6">
              <a:extLst>
                <a:ext uri="{FF2B5EF4-FFF2-40B4-BE49-F238E27FC236}">
                  <a16:creationId xmlns:a16="http://schemas.microsoft.com/office/drawing/2014/main" id="{2873A10B-F6B1-E547-7F42-C3D5ADCC684D}"/>
                </a:ext>
              </a:extLst>
            </p:cNvPr>
            <p:cNvSpPr/>
            <p:nvPr/>
          </p:nvSpPr>
          <p:spPr bwMode="auto">
            <a:xfrm>
              <a:off x="1489076" y="2542866"/>
              <a:ext cx="1673388" cy="1673388"/>
            </a:xfrm>
            <a:prstGeom prst="ellipse">
              <a:avLst/>
            </a:prstGeom>
            <a:noFill/>
            <a:ln cap="rnd">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8" name="TextBox 7">
            <a:extLst>
              <a:ext uri="{FF2B5EF4-FFF2-40B4-BE49-F238E27FC236}">
                <a16:creationId xmlns:a16="http://schemas.microsoft.com/office/drawing/2014/main" id="{5B3318A6-CC4D-07E6-33C2-D6D1D6B5831B}"/>
              </a:ext>
            </a:extLst>
          </p:cNvPr>
          <p:cNvSpPr txBox="1"/>
          <p:nvPr/>
        </p:nvSpPr>
        <p:spPr>
          <a:xfrm>
            <a:off x="1230491" y="4727609"/>
            <a:ext cx="2190558" cy="840230"/>
          </a:xfrm>
          <a:prstGeom prst="rect">
            <a:avLst/>
          </a:prstGeom>
          <a:noFill/>
        </p:spPr>
        <p:txBody>
          <a:bodyPr wrap="square" lIns="0" r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Develop</a:t>
            </a:r>
            <a:br>
              <a:rPr kumimoji="0" lang="en-US" sz="1800" b="0" i="0" u="none" strike="noStrike" kern="1200" cap="none" spc="0" normalizeH="0" baseline="0" noProof="0">
                <a:ln>
                  <a:noFill/>
                </a:ln>
                <a:effectLst/>
                <a:uLnTx/>
                <a:uFillTx/>
                <a:latin typeface="Segoe UI"/>
                <a:ea typeface="+mn-ea"/>
                <a:cs typeface="+mn-cs"/>
              </a:rPr>
            </a:br>
            <a:r>
              <a:rPr kumimoji="0" lang="en-US" sz="1800" b="0" i="0" u="none" strike="noStrike" kern="1200" cap="none" spc="0" normalizeH="0" baseline="0" noProof="0">
                <a:ln>
                  <a:noFill/>
                </a:ln>
                <a:effectLst/>
                <a:uLnTx/>
                <a:uFillTx/>
                <a:latin typeface="Segoe UI"/>
                <a:ea typeface="+mn-ea"/>
                <a:cs typeface="+mn-cs"/>
              </a:rPr>
              <a:t>cloud native, </a:t>
            </a:r>
            <a:br>
              <a:rPr kumimoji="0" lang="en-US" sz="1800" b="0" i="0" u="none" strike="noStrike" kern="1200" cap="none" spc="0" normalizeH="0" baseline="0" noProof="0">
                <a:ln>
                  <a:noFill/>
                </a:ln>
                <a:effectLst/>
                <a:uLnTx/>
                <a:uFillTx/>
                <a:latin typeface="Segoe UI"/>
                <a:ea typeface="+mn-ea"/>
                <a:cs typeface="+mn-cs"/>
              </a:rPr>
            </a:br>
            <a:r>
              <a:rPr kumimoji="0" lang="en-US" sz="1800" b="0" i="0" u="none" strike="noStrike" kern="1200" cap="none" spc="0" normalizeH="0" baseline="0" noProof="0">
                <a:ln>
                  <a:noFill/>
                </a:ln>
                <a:effectLst/>
                <a:uLnTx/>
                <a:uFillTx/>
                <a:latin typeface="Segoe UI"/>
                <a:ea typeface="+mn-ea"/>
                <a:cs typeface="+mn-cs"/>
              </a:rPr>
              <a:t>operate anywhere</a:t>
            </a:r>
          </a:p>
        </p:txBody>
      </p:sp>
      <p:sp>
        <p:nvSpPr>
          <p:cNvPr id="9" name="TextBox 8">
            <a:extLst>
              <a:ext uri="{FF2B5EF4-FFF2-40B4-BE49-F238E27FC236}">
                <a16:creationId xmlns:a16="http://schemas.microsoft.com/office/drawing/2014/main" id="{14F685B0-0643-E4A0-0246-AF1B2BAE4163}"/>
              </a:ext>
            </a:extLst>
          </p:cNvPr>
          <p:cNvSpPr txBox="1"/>
          <p:nvPr/>
        </p:nvSpPr>
        <p:spPr>
          <a:xfrm>
            <a:off x="3897075" y="4727609"/>
            <a:ext cx="1884363" cy="840230"/>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effectLst/>
                <a:uLnTx/>
                <a:uFillTx/>
                <a:latin typeface="Segoe UI"/>
                <a:ea typeface="Segoe UI" pitchFamily="34" charset="0"/>
                <a:cs typeface="+mn-cs"/>
              </a:rPr>
              <a:t>Harness data</a:t>
            </a:r>
            <a:br>
              <a:rPr kumimoji="0" lang="en-US" sz="1800" b="0" i="0" u="none" strike="noStrike" kern="1200" cap="none" spc="0" normalizeH="0" baseline="0" noProof="0">
                <a:ln>
                  <a:noFill/>
                </a:ln>
                <a:effectLst/>
                <a:uLnTx/>
                <a:uFillTx/>
                <a:latin typeface="Segoe UI"/>
                <a:ea typeface="Segoe UI" pitchFamily="34" charset="0"/>
                <a:cs typeface="+mn-cs"/>
              </a:rPr>
            </a:br>
            <a:r>
              <a:rPr kumimoji="0" lang="en-US" sz="1800" b="0" i="0" u="none" strike="noStrike" kern="1200" cap="none" spc="0" normalizeH="0" baseline="0" noProof="0">
                <a:ln>
                  <a:noFill/>
                </a:ln>
                <a:effectLst/>
                <a:uLnTx/>
                <a:uFillTx/>
                <a:latin typeface="Segoe UI"/>
                <a:ea typeface="Segoe UI" pitchFamily="34" charset="0"/>
                <a:cs typeface="+mn-cs"/>
              </a:rPr>
              <a:t>insights from</a:t>
            </a:r>
            <a:br>
              <a:rPr kumimoji="0" lang="en-US" sz="1800" b="0" i="0" u="none" strike="noStrike" kern="1200" cap="none" spc="0" normalizeH="0" baseline="0" noProof="0">
                <a:ln>
                  <a:noFill/>
                </a:ln>
                <a:effectLst/>
                <a:uLnTx/>
                <a:uFillTx/>
                <a:latin typeface="Segoe UI"/>
                <a:ea typeface="Segoe UI" pitchFamily="34" charset="0"/>
                <a:cs typeface="+mn-cs"/>
              </a:rPr>
            </a:br>
            <a:r>
              <a:rPr kumimoji="0" lang="en-US" sz="1800" b="0" i="0" u="none" strike="noStrike" kern="1200" cap="none" spc="0" normalizeH="0" baseline="0" noProof="0">
                <a:ln>
                  <a:noFill/>
                </a:ln>
                <a:effectLst/>
                <a:uLnTx/>
                <a:uFillTx/>
                <a:latin typeface="Segoe UI"/>
                <a:ea typeface="Segoe UI" pitchFamily="34" charset="0"/>
                <a:cs typeface="+mn-cs"/>
              </a:rPr>
              <a:t>cloud to edge</a:t>
            </a:r>
          </a:p>
        </p:txBody>
      </p:sp>
      <p:sp>
        <p:nvSpPr>
          <p:cNvPr id="10" name="TextBox 9">
            <a:extLst>
              <a:ext uri="{FF2B5EF4-FFF2-40B4-BE49-F238E27FC236}">
                <a16:creationId xmlns:a16="http://schemas.microsoft.com/office/drawing/2014/main" id="{A4AE619B-71F2-5987-34AA-184D44004EB9}"/>
              </a:ext>
            </a:extLst>
          </p:cNvPr>
          <p:cNvSpPr txBox="1"/>
          <p:nvPr/>
        </p:nvSpPr>
        <p:spPr>
          <a:xfrm>
            <a:off x="6354702" y="4727609"/>
            <a:ext cx="1996084" cy="840230"/>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effectLst/>
                <a:uLnTx/>
                <a:uFillTx/>
                <a:latin typeface="Segoe UI"/>
                <a:ea typeface="Segoe UI" pitchFamily="34" charset="0"/>
                <a:cs typeface="+mn-cs"/>
              </a:rPr>
              <a:t>Secure and</a:t>
            </a:r>
            <a:br>
              <a:rPr kumimoji="0" lang="en-US" sz="1800" b="0" i="0" u="none" strike="noStrike" kern="1200" cap="none" spc="0" normalizeH="0" baseline="0" noProof="0">
                <a:ln>
                  <a:noFill/>
                </a:ln>
                <a:effectLst/>
                <a:uLnTx/>
                <a:uFillTx/>
                <a:latin typeface="Segoe UI"/>
                <a:ea typeface="Segoe UI" pitchFamily="34" charset="0"/>
                <a:cs typeface="+mn-cs"/>
              </a:rPr>
            </a:br>
            <a:r>
              <a:rPr kumimoji="0" lang="en-US" sz="1800" b="0" i="0" u="none" strike="noStrike" kern="1200" cap="none" spc="0" normalizeH="0" baseline="0" noProof="0">
                <a:ln>
                  <a:noFill/>
                </a:ln>
                <a:effectLst/>
                <a:uLnTx/>
                <a:uFillTx/>
                <a:latin typeface="Segoe UI"/>
                <a:ea typeface="Segoe UI" pitchFamily="34" charset="0"/>
                <a:cs typeface="+mn-cs"/>
              </a:rPr>
              <a:t>govern across environments</a:t>
            </a:r>
          </a:p>
        </p:txBody>
      </p:sp>
      <p:sp>
        <p:nvSpPr>
          <p:cNvPr id="11" name="TextBox 10">
            <a:extLst>
              <a:ext uri="{FF2B5EF4-FFF2-40B4-BE49-F238E27FC236}">
                <a16:creationId xmlns:a16="http://schemas.microsoft.com/office/drawing/2014/main" id="{050C784D-87B8-5A26-8EAD-0F6088D8035B}"/>
              </a:ext>
            </a:extLst>
          </p:cNvPr>
          <p:cNvSpPr txBox="1"/>
          <p:nvPr/>
        </p:nvSpPr>
        <p:spPr>
          <a:xfrm>
            <a:off x="8683597" y="4727609"/>
            <a:ext cx="2365268" cy="840230"/>
          </a:xfrm>
          <a:prstGeom prst="rect">
            <a:avLst/>
          </a:prstGeom>
          <a:noFill/>
        </p:spPr>
        <p:txBody>
          <a:bodyPr wrap="square" lIns="91440" tIns="45720" rIns="91440" bIns="45720" anchor="t">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effectLst/>
                <a:uLnTx/>
                <a:uFillTx/>
                <a:latin typeface="Segoe UI"/>
                <a:ea typeface="Segoe UI" pitchFamily="34" charset="0"/>
                <a:cs typeface="+mn-cs"/>
              </a:rPr>
              <a:t>Flexibly meet</a:t>
            </a:r>
            <a:br>
              <a:rPr kumimoji="0" lang="en-US" sz="1800" b="0" i="0" u="none" strike="noStrike" kern="1200" cap="none" spc="0" normalizeH="0" baseline="0" noProof="0">
                <a:ln>
                  <a:noFill/>
                </a:ln>
                <a:effectLst/>
                <a:uLnTx/>
                <a:uFillTx/>
                <a:latin typeface="Segoe UI"/>
                <a:ea typeface="Segoe UI" pitchFamily="34" charset="0"/>
                <a:cs typeface="+mn-cs"/>
              </a:rPr>
            </a:br>
            <a:r>
              <a:rPr kumimoji="0" lang="en-US" sz="1800" b="0" i="0" u="none" strike="noStrike" kern="1200" cap="none" spc="0" normalizeH="0" baseline="0" noProof="0">
                <a:ln>
                  <a:noFill/>
                </a:ln>
                <a:effectLst/>
                <a:uLnTx/>
                <a:uFillTx/>
                <a:latin typeface="Segoe UI"/>
                <a:ea typeface="Segoe UI" pitchFamily="34" charset="0"/>
                <a:cs typeface="+mn-cs"/>
              </a:rPr>
              <a:t>regulatory and connectivity needs</a:t>
            </a:r>
          </a:p>
        </p:txBody>
      </p:sp>
      <p:grpSp>
        <p:nvGrpSpPr>
          <p:cNvPr id="12" name="Group 11">
            <a:extLst>
              <a:ext uri="{FF2B5EF4-FFF2-40B4-BE49-F238E27FC236}">
                <a16:creationId xmlns:a16="http://schemas.microsoft.com/office/drawing/2014/main" id="{03D01A1C-F3AA-C830-0C4D-B93BAE982451}"/>
              </a:ext>
              <a:ext uri="{C183D7F6-B498-43B3-948B-1728B52AA6E4}">
                <adec:decorative xmlns:adec="http://schemas.microsoft.com/office/drawing/2017/decorative" val="1"/>
              </a:ext>
            </a:extLst>
          </p:cNvPr>
          <p:cNvGrpSpPr/>
          <p:nvPr/>
        </p:nvGrpSpPr>
        <p:grpSpPr>
          <a:xfrm>
            <a:off x="8951831" y="2465160"/>
            <a:ext cx="1828800" cy="1828800"/>
            <a:chOff x="8951831" y="2465160"/>
            <a:chExt cx="1828800" cy="1828800"/>
          </a:xfrm>
        </p:grpSpPr>
        <p:sp>
          <p:nvSpPr>
            <p:cNvPr id="13" name="Oval 12">
              <a:extLst>
                <a:ext uri="{FF2B5EF4-FFF2-40B4-BE49-F238E27FC236}">
                  <a16:creationId xmlns:a16="http://schemas.microsoft.com/office/drawing/2014/main" id="{332C2AC4-3FFD-722A-7268-004ABF9D10BE}"/>
                </a:ext>
              </a:extLst>
            </p:cNvPr>
            <p:cNvSpPr/>
            <p:nvPr/>
          </p:nvSpPr>
          <p:spPr bwMode="auto">
            <a:xfrm>
              <a:off x="8951831" y="2465160"/>
              <a:ext cx="1828800" cy="1828800"/>
            </a:xfrm>
            <a:prstGeom prst="ellipse">
              <a:avLst/>
            </a:prstGeom>
            <a:noFill/>
            <a:ln w="1905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mn-ea"/>
                <a:cs typeface="Segoe UI" pitchFamily="34" charset="0"/>
              </a:endParaRPr>
            </a:p>
          </p:txBody>
        </p:sp>
        <p:pic>
          <p:nvPicPr>
            <p:cNvPr id="14" name="Picture 13" descr="A picture containing person, man, building&#10;&#10;Description automatically generated">
              <a:extLst>
                <a:ext uri="{FF2B5EF4-FFF2-40B4-BE49-F238E27FC236}">
                  <a16:creationId xmlns:a16="http://schemas.microsoft.com/office/drawing/2014/main" id="{FF6CC1CF-5831-DFBC-8481-65E0BC5FEF9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4515" r="22344"/>
            <a:stretch/>
          </p:blipFill>
          <p:spPr>
            <a:xfrm>
              <a:off x="9136306" y="2648040"/>
              <a:ext cx="1459850" cy="1463040"/>
            </a:xfrm>
            <a:prstGeom prst="ellipse">
              <a:avLst/>
            </a:prstGeom>
          </p:spPr>
        </p:pic>
        <p:sp>
          <p:nvSpPr>
            <p:cNvPr id="15" name="Oval 14">
              <a:extLst>
                <a:ext uri="{FF2B5EF4-FFF2-40B4-BE49-F238E27FC236}">
                  <a16:creationId xmlns:a16="http://schemas.microsoft.com/office/drawing/2014/main" id="{E4D06145-28EA-F980-3C1E-6D27F95AB3F6}"/>
                </a:ext>
              </a:extLst>
            </p:cNvPr>
            <p:cNvSpPr/>
            <p:nvPr/>
          </p:nvSpPr>
          <p:spPr bwMode="auto">
            <a:xfrm>
              <a:off x="9029537" y="2542866"/>
              <a:ext cx="1673388" cy="1673388"/>
            </a:xfrm>
            <a:prstGeom prst="ellipse">
              <a:avLst/>
            </a:prstGeom>
            <a:noFill/>
            <a:ln cap="rnd">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F3CBAC5C-8E75-076E-9BB4-F58B43314E62}"/>
              </a:ext>
              <a:ext uri="{C183D7F6-B498-43B3-948B-1728B52AA6E4}">
                <adec:decorative xmlns:adec="http://schemas.microsoft.com/office/drawing/2017/decorative" val="1"/>
              </a:ext>
            </a:extLst>
          </p:cNvPr>
          <p:cNvGrpSpPr/>
          <p:nvPr/>
        </p:nvGrpSpPr>
        <p:grpSpPr>
          <a:xfrm>
            <a:off x="6438343" y="2465160"/>
            <a:ext cx="1828800" cy="1828800"/>
            <a:chOff x="6438343" y="2465160"/>
            <a:chExt cx="1828800" cy="1828800"/>
          </a:xfrm>
        </p:grpSpPr>
        <p:sp>
          <p:nvSpPr>
            <p:cNvPr id="17" name="Oval 16">
              <a:extLst>
                <a:ext uri="{FF2B5EF4-FFF2-40B4-BE49-F238E27FC236}">
                  <a16:creationId xmlns:a16="http://schemas.microsoft.com/office/drawing/2014/main" id="{D80B212A-F933-0926-8ECC-83C8E6A52366}"/>
                </a:ext>
              </a:extLst>
            </p:cNvPr>
            <p:cNvSpPr/>
            <p:nvPr/>
          </p:nvSpPr>
          <p:spPr bwMode="auto">
            <a:xfrm>
              <a:off x="6438343" y="2465160"/>
              <a:ext cx="1828800" cy="1828800"/>
            </a:xfrm>
            <a:prstGeom prst="ellipse">
              <a:avLst/>
            </a:prstGeom>
            <a:noFill/>
            <a:ln w="1905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mn-ea"/>
                <a:cs typeface="Segoe UI" pitchFamily="34" charset="0"/>
              </a:endParaRPr>
            </a:p>
          </p:txBody>
        </p:sp>
        <p:pic>
          <p:nvPicPr>
            <p:cNvPr id="18" name="Picture 17">
              <a:extLst>
                <a:ext uri="{FF2B5EF4-FFF2-40B4-BE49-F238E27FC236}">
                  <a16:creationId xmlns:a16="http://schemas.microsoft.com/office/drawing/2014/main" id="{D9706B8D-24C0-16AD-7BD5-E12725402EB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43" r="44000"/>
            <a:stretch/>
          </p:blipFill>
          <p:spPr>
            <a:xfrm>
              <a:off x="6622226" y="2648040"/>
              <a:ext cx="1461036" cy="1463040"/>
            </a:xfrm>
            <a:prstGeom prst="ellipse">
              <a:avLst/>
            </a:prstGeom>
          </p:spPr>
        </p:pic>
        <p:sp>
          <p:nvSpPr>
            <p:cNvPr id="19" name="Oval 18">
              <a:extLst>
                <a:ext uri="{FF2B5EF4-FFF2-40B4-BE49-F238E27FC236}">
                  <a16:creationId xmlns:a16="http://schemas.microsoft.com/office/drawing/2014/main" id="{DA9541F8-BED2-03B5-7B7A-198F410FB533}"/>
                </a:ext>
              </a:extLst>
            </p:cNvPr>
            <p:cNvSpPr/>
            <p:nvPr/>
          </p:nvSpPr>
          <p:spPr bwMode="auto">
            <a:xfrm>
              <a:off x="6516050" y="2542866"/>
              <a:ext cx="1673388" cy="1673388"/>
            </a:xfrm>
            <a:prstGeom prst="ellipse">
              <a:avLst/>
            </a:prstGeom>
            <a:noFill/>
            <a:ln cap="rnd">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12E81EF6-B8EA-9FCD-3E77-33633F41127F}"/>
              </a:ext>
              <a:ext uri="{C183D7F6-B498-43B3-948B-1728B52AA6E4}">
                <adec:decorative xmlns:adec="http://schemas.microsoft.com/office/drawing/2017/decorative" val="1"/>
              </a:ext>
            </a:extLst>
          </p:cNvPr>
          <p:cNvGrpSpPr/>
          <p:nvPr/>
        </p:nvGrpSpPr>
        <p:grpSpPr>
          <a:xfrm>
            <a:off x="3924857" y="2465160"/>
            <a:ext cx="1828800" cy="1828800"/>
            <a:chOff x="3924857" y="2465160"/>
            <a:chExt cx="1828800" cy="1828800"/>
          </a:xfrm>
        </p:grpSpPr>
        <p:sp>
          <p:nvSpPr>
            <p:cNvPr id="21" name="Oval 20">
              <a:extLst>
                <a:ext uri="{FF2B5EF4-FFF2-40B4-BE49-F238E27FC236}">
                  <a16:creationId xmlns:a16="http://schemas.microsoft.com/office/drawing/2014/main" id="{FDA57A04-BF39-4EA5-08BB-C4E818279034}"/>
                </a:ext>
              </a:extLst>
            </p:cNvPr>
            <p:cNvSpPr/>
            <p:nvPr/>
          </p:nvSpPr>
          <p:spPr bwMode="auto">
            <a:xfrm>
              <a:off x="3924857" y="2465160"/>
              <a:ext cx="1828800" cy="1828800"/>
            </a:xfrm>
            <a:prstGeom prst="ellipse">
              <a:avLst/>
            </a:prstGeom>
            <a:noFill/>
            <a:ln w="1905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mn-ea"/>
                <a:cs typeface="Segoe UI" pitchFamily="34" charset="0"/>
              </a:endParaRPr>
            </a:p>
          </p:txBody>
        </p:sp>
        <p:pic>
          <p:nvPicPr>
            <p:cNvPr id="22" name="Picture 21">
              <a:extLst>
                <a:ext uri="{FF2B5EF4-FFF2-40B4-BE49-F238E27FC236}">
                  <a16:creationId xmlns:a16="http://schemas.microsoft.com/office/drawing/2014/main" id="{3EE99A5C-907B-5B8B-F10E-7F58E926D12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43724"/>
            <a:stretch/>
          </p:blipFill>
          <p:spPr>
            <a:xfrm>
              <a:off x="4107397" y="2648040"/>
              <a:ext cx="1463720" cy="1463040"/>
            </a:xfrm>
            <a:prstGeom prst="ellipse">
              <a:avLst/>
            </a:prstGeom>
          </p:spPr>
        </p:pic>
        <p:sp>
          <p:nvSpPr>
            <p:cNvPr id="23" name="Oval 22">
              <a:extLst>
                <a:ext uri="{FF2B5EF4-FFF2-40B4-BE49-F238E27FC236}">
                  <a16:creationId xmlns:a16="http://schemas.microsoft.com/office/drawing/2014/main" id="{4F673610-6D94-D18F-D9BB-87298E43597B}"/>
                </a:ext>
              </a:extLst>
            </p:cNvPr>
            <p:cNvSpPr/>
            <p:nvPr/>
          </p:nvSpPr>
          <p:spPr bwMode="auto">
            <a:xfrm>
              <a:off x="4002563" y="2542866"/>
              <a:ext cx="1673388" cy="1673388"/>
            </a:xfrm>
            <a:prstGeom prst="ellipse">
              <a:avLst/>
            </a:prstGeom>
            <a:noFill/>
            <a:ln cap="rnd">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76979471-1993-119D-89F9-85D57690C7E0}"/>
              </a:ext>
              <a:ext uri="{C183D7F6-B498-43B3-948B-1728B52AA6E4}">
                <adec:decorative xmlns:adec="http://schemas.microsoft.com/office/drawing/2017/decorative" val="1"/>
              </a:ext>
            </a:extLst>
          </p:cNvPr>
          <p:cNvGrpSpPr/>
          <p:nvPr/>
        </p:nvGrpSpPr>
        <p:grpSpPr>
          <a:xfrm>
            <a:off x="4506069" y="3921919"/>
            <a:ext cx="666376" cy="666376"/>
            <a:chOff x="4506069" y="3921919"/>
            <a:chExt cx="666376" cy="666376"/>
          </a:xfrm>
        </p:grpSpPr>
        <p:sp>
          <p:nvSpPr>
            <p:cNvPr id="25" name="Oval 24">
              <a:extLst>
                <a:ext uri="{FF2B5EF4-FFF2-40B4-BE49-F238E27FC236}">
                  <a16:creationId xmlns:a16="http://schemas.microsoft.com/office/drawing/2014/main" id="{120CAAC9-D3E8-DCD8-F0B7-B9D5DB0A08C3}"/>
                </a:ext>
              </a:extLst>
            </p:cNvPr>
            <p:cNvSpPr/>
            <p:nvPr/>
          </p:nvSpPr>
          <p:spPr bwMode="auto">
            <a:xfrm>
              <a:off x="4506069" y="3921919"/>
              <a:ext cx="666376" cy="666376"/>
            </a:xfrm>
            <a:prstGeom prst="ellipse">
              <a:avLst/>
            </a:prstGeom>
            <a:solidFill>
              <a:schemeClr val="bg1"/>
            </a:solidFill>
            <a:ln w="190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3D8B3A29-22E3-25AC-135B-DB38CB8171B1}"/>
                </a:ext>
              </a:extLst>
            </p:cNvPr>
            <p:cNvSpPr/>
            <p:nvPr/>
          </p:nvSpPr>
          <p:spPr bwMode="auto">
            <a:xfrm>
              <a:off x="4565600" y="3981450"/>
              <a:ext cx="547314" cy="547314"/>
            </a:xfrm>
            <a:prstGeom prst="ellipse">
              <a:avLst/>
            </a:prstGeom>
            <a:solidFill>
              <a:schemeClr val="bg1"/>
            </a:solidFill>
            <a:ln w="19050" cap="rnd">
              <a:solidFill>
                <a:schemeClr val="bg1">
                  <a:lumMod val="85000"/>
                  <a:lumOff val="1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27" name="data 3" descr="data, cloud, scale">
              <a:extLst>
                <a:ext uri="{FF2B5EF4-FFF2-40B4-BE49-F238E27FC236}">
                  <a16:creationId xmlns:a16="http://schemas.microsoft.com/office/drawing/2014/main" id="{A32E3CDB-1B5F-5247-A665-65244CB6A3B0}"/>
                </a:ext>
              </a:extLst>
            </p:cNvPr>
            <p:cNvGrpSpPr>
              <a:grpSpLocks noChangeAspect="1"/>
            </p:cNvGrpSpPr>
            <p:nvPr/>
          </p:nvGrpSpPr>
          <p:grpSpPr bwMode="auto">
            <a:xfrm>
              <a:off x="4632089" y="4048732"/>
              <a:ext cx="414337" cy="412750"/>
              <a:chOff x="5781" y="773"/>
              <a:chExt cx="261" cy="260"/>
            </a:xfrm>
          </p:grpSpPr>
          <p:sp>
            <p:nvSpPr>
              <p:cNvPr id="28" name="AutoShape 87">
                <a:extLst>
                  <a:ext uri="{FF2B5EF4-FFF2-40B4-BE49-F238E27FC236}">
                    <a16:creationId xmlns:a16="http://schemas.microsoft.com/office/drawing/2014/main" id="{F9946A80-2CEC-6B4D-A7A9-C08F3BCDF66C}"/>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89">
                <a:extLst>
                  <a:ext uri="{FF2B5EF4-FFF2-40B4-BE49-F238E27FC236}">
                    <a16:creationId xmlns:a16="http://schemas.microsoft.com/office/drawing/2014/main" id="{2CCA7625-B3CF-8E6B-4971-43FD5C7A6658}"/>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0" name="Freeform 90">
                <a:extLst>
                  <a:ext uri="{FF2B5EF4-FFF2-40B4-BE49-F238E27FC236}">
                    <a16:creationId xmlns:a16="http://schemas.microsoft.com/office/drawing/2014/main" id="{0DE93176-9902-7DE4-EA7F-DD03E77CBA83}"/>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1" name="Freeform 91">
                <a:extLst>
                  <a:ext uri="{FF2B5EF4-FFF2-40B4-BE49-F238E27FC236}">
                    <a16:creationId xmlns:a16="http://schemas.microsoft.com/office/drawing/2014/main" id="{0C9BC231-BFD6-EC45-5965-9B9F17AA2A6B}"/>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2" name="Freeform 92">
                <a:extLst>
                  <a:ext uri="{FF2B5EF4-FFF2-40B4-BE49-F238E27FC236}">
                    <a16:creationId xmlns:a16="http://schemas.microsoft.com/office/drawing/2014/main" id="{DCED1EE9-A966-6394-D44C-DB9733548BB3}"/>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3" name="Freeform 93">
                <a:extLst>
                  <a:ext uri="{FF2B5EF4-FFF2-40B4-BE49-F238E27FC236}">
                    <a16:creationId xmlns:a16="http://schemas.microsoft.com/office/drawing/2014/main" id="{78C7E4ED-3498-3991-059E-7213A476AA01}"/>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4" name="Freeform 94">
                <a:extLst>
                  <a:ext uri="{FF2B5EF4-FFF2-40B4-BE49-F238E27FC236}">
                    <a16:creationId xmlns:a16="http://schemas.microsoft.com/office/drawing/2014/main" id="{29DCD797-413D-7879-36C8-E734CEF98D9F}"/>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5" name="Freeform 95">
                <a:extLst>
                  <a:ext uri="{FF2B5EF4-FFF2-40B4-BE49-F238E27FC236}">
                    <a16:creationId xmlns:a16="http://schemas.microsoft.com/office/drawing/2014/main" id="{307CE279-51F2-E2DB-1B5B-4FE22F6B0DDF}"/>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6" name="Freeform 96">
                <a:extLst>
                  <a:ext uri="{FF2B5EF4-FFF2-40B4-BE49-F238E27FC236}">
                    <a16:creationId xmlns:a16="http://schemas.microsoft.com/office/drawing/2014/main" id="{67F04443-38C8-B215-3BF9-0685E8E0C95A}"/>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7" name="Freeform 97">
                <a:extLst>
                  <a:ext uri="{FF2B5EF4-FFF2-40B4-BE49-F238E27FC236}">
                    <a16:creationId xmlns:a16="http://schemas.microsoft.com/office/drawing/2014/main" id="{B050E096-C4AA-B38C-DE30-72F7CF38CABB}"/>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D2CE3F2D-55CA-126E-B144-F2055455CAE7}"/>
              </a:ext>
              <a:ext uri="{C183D7F6-B498-43B3-948B-1728B52AA6E4}">
                <adec:decorative xmlns:adec="http://schemas.microsoft.com/office/drawing/2017/decorative" val="1"/>
              </a:ext>
            </a:extLst>
          </p:cNvPr>
          <p:cNvGrpSpPr/>
          <p:nvPr/>
        </p:nvGrpSpPr>
        <p:grpSpPr>
          <a:xfrm>
            <a:off x="7019555" y="3921919"/>
            <a:ext cx="666376" cy="666376"/>
            <a:chOff x="7019555" y="3921919"/>
            <a:chExt cx="666376" cy="666376"/>
          </a:xfrm>
        </p:grpSpPr>
        <p:sp>
          <p:nvSpPr>
            <p:cNvPr id="39" name="Oval 38">
              <a:extLst>
                <a:ext uri="{FF2B5EF4-FFF2-40B4-BE49-F238E27FC236}">
                  <a16:creationId xmlns:a16="http://schemas.microsoft.com/office/drawing/2014/main" id="{B707FCAC-A492-FA17-9EFF-9133ECC23E72}"/>
                </a:ext>
              </a:extLst>
            </p:cNvPr>
            <p:cNvSpPr/>
            <p:nvPr/>
          </p:nvSpPr>
          <p:spPr bwMode="auto">
            <a:xfrm>
              <a:off x="7019555" y="3921919"/>
              <a:ext cx="666376" cy="666376"/>
            </a:xfrm>
            <a:prstGeom prst="ellipse">
              <a:avLst/>
            </a:prstGeom>
            <a:solidFill>
              <a:schemeClr val="bg1"/>
            </a:solidFill>
            <a:ln w="190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3E7160C0-DB5B-33FF-C415-401FA60E978C}"/>
                </a:ext>
              </a:extLst>
            </p:cNvPr>
            <p:cNvSpPr/>
            <p:nvPr/>
          </p:nvSpPr>
          <p:spPr bwMode="auto">
            <a:xfrm>
              <a:off x="7079086" y="3981450"/>
              <a:ext cx="547314" cy="547314"/>
            </a:xfrm>
            <a:prstGeom prst="ellipse">
              <a:avLst/>
            </a:prstGeom>
            <a:solidFill>
              <a:schemeClr val="bg1"/>
            </a:solidFill>
            <a:ln w="19050" cap="rnd">
              <a:solidFill>
                <a:schemeClr val="bg1">
                  <a:lumMod val="85000"/>
                  <a:lumOff val="1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1" name="e-commerce" descr="e-commerce, cloud, lock">
              <a:extLst>
                <a:ext uri="{FF2B5EF4-FFF2-40B4-BE49-F238E27FC236}">
                  <a16:creationId xmlns:a16="http://schemas.microsoft.com/office/drawing/2014/main" id="{9AAFBF1E-32E4-9237-84FD-5E2262FA79C0}"/>
                </a:ext>
              </a:extLst>
            </p:cNvPr>
            <p:cNvGrpSpPr/>
            <p:nvPr/>
          </p:nvGrpSpPr>
          <p:grpSpPr>
            <a:xfrm>
              <a:off x="7164298" y="4066663"/>
              <a:ext cx="376890" cy="376888"/>
              <a:chOff x="3545550" y="2119314"/>
              <a:chExt cx="376890" cy="376888"/>
            </a:xfrm>
          </p:grpSpPr>
          <p:sp>
            <p:nvSpPr>
              <p:cNvPr id="42" name="Freeform: Shape 41">
                <a:extLst>
                  <a:ext uri="{FF2B5EF4-FFF2-40B4-BE49-F238E27FC236}">
                    <a16:creationId xmlns:a16="http://schemas.microsoft.com/office/drawing/2014/main" id="{8BF72530-DFF1-4A08-AE75-51C23FE4594E}"/>
                  </a:ext>
                </a:extLst>
              </p:cNvPr>
              <p:cNvSpPr/>
              <p:nvPr/>
            </p:nvSpPr>
            <p:spPr>
              <a:xfrm>
                <a:off x="3643879" y="2118598"/>
                <a:ext cx="178731" cy="151532"/>
              </a:xfrm>
              <a:custGeom>
                <a:avLst/>
                <a:gdLst>
                  <a:gd name="connsiteX0" fmla="*/ 178082 w 178731"/>
                  <a:gd name="connsiteY0" fmla="*/ 80840 h 151532"/>
                  <a:gd name="connsiteX1" fmla="*/ 89823 w 178731"/>
                  <a:gd name="connsiteY1" fmla="*/ 1172 h 151532"/>
                  <a:gd name="connsiteX2" fmla="*/ 1172 w 178731"/>
                  <a:gd name="connsiteY2" fmla="*/ 88741 h 151532"/>
                  <a:gd name="connsiteX3" fmla="*/ 1172 w 178731"/>
                  <a:gd name="connsiteY3" fmla="*/ 152998 h 151532"/>
                  <a:gd name="connsiteX4" fmla="*/ 40587 w 178731"/>
                  <a:gd name="connsiteY4" fmla="*/ 153128 h 151532"/>
                  <a:gd name="connsiteX5" fmla="*/ 40587 w 178731"/>
                  <a:gd name="connsiteY5" fmla="*/ 88480 h 151532"/>
                  <a:gd name="connsiteX6" fmla="*/ 40521 w 178731"/>
                  <a:gd name="connsiteY6" fmla="*/ 88414 h 151532"/>
                  <a:gd name="connsiteX7" fmla="*/ 89627 w 178731"/>
                  <a:gd name="connsiteY7" fmla="*/ 40810 h 151532"/>
                  <a:gd name="connsiteX8" fmla="*/ 138732 w 178731"/>
                  <a:gd name="connsiteY8" fmla="*/ 88414 h 151532"/>
                  <a:gd name="connsiteX9" fmla="*/ 138732 w 178731"/>
                  <a:gd name="connsiteY9" fmla="*/ 153063 h 151532"/>
                  <a:gd name="connsiteX10" fmla="*/ 177886 w 178731"/>
                  <a:gd name="connsiteY10" fmla="*/ 153063 h 151532"/>
                  <a:gd name="connsiteX11" fmla="*/ 177886 w 178731"/>
                  <a:gd name="connsiteY11" fmla="*/ 88545 h 151532"/>
                  <a:gd name="connsiteX12" fmla="*/ 178082 w 178731"/>
                  <a:gd name="connsiteY12" fmla="*/ 80840 h 15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31" h="151532">
                    <a:moveTo>
                      <a:pt x="178082" y="80840"/>
                    </a:moveTo>
                    <a:cubicBezTo>
                      <a:pt x="173695" y="36108"/>
                      <a:pt x="135852" y="1172"/>
                      <a:pt x="89823" y="1172"/>
                    </a:cubicBezTo>
                    <a:cubicBezTo>
                      <a:pt x="41176" y="1172"/>
                      <a:pt x="1630" y="40287"/>
                      <a:pt x="1172" y="88741"/>
                    </a:cubicBezTo>
                    <a:lnTo>
                      <a:pt x="1172" y="152998"/>
                    </a:lnTo>
                    <a:lnTo>
                      <a:pt x="40587" y="153128"/>
                    </a:lnTo>
                    <a:lnTo>
                      <a:pt x="40587" y="88480"/>
                    </a:lnTo>
                    <a:lnTo>
                      <a:pt x="40521" y="88414"/>
                    </a:lnTo>
                    <a:cubicBezTo>
                      <a:pt x="41307" y="62032"/>
                      <a:pt x="62979" y="40810"/>
                      <a:pt x="89627" y="40810"/>
                    </a:cubicBezTo>
                    <a:cubicBezTo>
                      <a:pt x="116275" y="40810"/>
                      <a:pt x="137947" y="61967"/>
                      <a:pt x="138732" y="88414"/>
                    </a:cubicBezTo>
                    <a:lnTo>
                      <a:pt x="138732" y="153063"/>
                    </a:lnTo>
                    <a:lnTo>
                      <a:pt x="177886" y="153063"/>
                    </a:lnTo>
                    <a:lnTo>
                      <a:pt x="177886" y="88545"/>
                    </a:lnTo>
                    <a:cubicBezTo>
                      <a:pt x="178017" y="85476"/>
                      <a:pt x="178213" y="82276"/>
                      <a:pt x="178082" y="80840"/>
                    </a:cubicBezTo>
                    <a:close/>
                  </a:path>
                </a:pathLst>
              </a:custGeom>
              <a:solidFill>
                <a:srgbClr val="50E6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3" name="Freeform: Shape 42">
                <a:extLst>
                  <a:ext uri="{FF2B5EF4-FFF2-40B4-BE49-F238E27FC236}">
                    <a16:creationId xmlns:a16="http://schemas.microsoft.com/office/drawing/2014/main" id="{4FEFF2AF-26FA-C170-3A2E-3ADBB7E76033}"/>
                  </a:ext>
                </a:extLst>
              </p:cNvPr>
              <p:cNvSpPr/>
              <p:nvPr/>
            </p:nvSpPr>
            <p:spPr>
              <a:xfrm>
                <a:off x="3604986" y="2255727"/>
                <a:ext cx="256441" cy="237012"/>
              </a:xfrm>
              <a:custGeom>
                <a:avLst/>
                <a:gdLst>
                  <a:gd name="connsiteX0" fmla="*/ 256258 w 256440"/>
                  <a:gd name="connsiteY0" fmla="*/ 236322 h 237012"/>
                  <a:gd name="connsiteX1" fmla="*/ 1172 w 256440"/>
                  <a:gd name="connsiteY1" fmla="*/ 236322 h 237012"/>
                  <a:gd name="connsiteX2" fmla="*/ 1172 w 256440"/>
                  <a:gd name="connsiteY2" fmla="*/ 1172 h 237012"/>
                  <a:gd name="connsiteX3" fmla="*/ 256258 w 256440"/>
                  <a:gd name="connsiteY3" fmla="*/ 1172 h 237012"/>
                  <a:gd name="connsiteX4" fmla="*/ 256258 w 256440"/>
                  <a:gd name="connsiteY4" fmla="*/ 236322 h 237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440" h="237012">
                    <a:moveTo>
                      <a:pt x="256258" y="236322"/>
                    </a:moveTo>
                    <a:lnTo>
                      <a:pt x="1172" y="236322"/>
                    </a:lnTo>
                    <a:lnTo>
                      <a:pt x="1172" y="1172"/>
                    </a:lnTo>
                    <a:lnTo>
                      <a:pt x="256258" y="1172"/>
                    </a:lnTo>
                    <a:lnTo>
                      <a:pt x="256258" y="236322"/>
                    </a:lnTo>
                    <a:close/>
                  </a:path>
                </a:pathLst>
              </a:custGeom>
              <a:solidFill>
                <a:srgbClr val="0078D4"/>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4" name="Freeform: Shape 43">
                <a:extLst>
                  <a:ext uri="{FF2B5EF4-FFF2-40B4-BE49-F238E27FC236}">
                    <a16:creationId xmlns:a16="http://schemas.microsoft.com/office/drawing/2014/main" id="{E973C8D1-A39D-77B6-6E52-BC80C3B2587F}"/>
                  </a:ext>
                </a:extLst>
              </p:cNvPr>
              <p:cNvSpPr/>
              <p:nvPr/>
            </p:nvSpPr>
            <p:spPr>
              <a:xfrm>
                <a:off x="3642437" y="2312354"/>
                <a:ext cx="178731" cy="101022"/>
              </a:xfrm>
              <a:custGeom>
                <a:avLst/>
                <a:gdLst>
                  <a:gd name="connsiteX0" fmla="*/ 159880 w 178731"/>
                  <a:gd name="connsiteY0" fmla="*/ 64449 h 101021"/>
                  <a:gd name="connsiteX1" fmla="*/ 159160 w 178731"/>
                  <a:gd name="connsiteY1" fmla="*/ 64449 h 101021"/>
                  <a:gd name="connsiteX2" fmla="*/ 159815 w 178731"/>
                  <a:gd name="connsiteY2" fmla="*/ 58180 h 101021"/>
                  <a:gd name="connsiteX3" fmla="*/ 128060 w 178731"/>
                  <a:gd name="connsiteY3" fmla="*/ 26509 h 101021"/>
                  <a:gd name="connsiteX4" fmla="*/ 111037 w 178731"/>
                  <a:gd name="connsiteY4" fmla="*/ 31406 h 101021"/>
                  <a:gd name="connsiteX5" fmla="*/ 64550 w 178731"/>
                  <a:gd name="connsiteY5" fmla="*/ 1172 h 101021"/>
                  <a:gd name="connsiteX6" fmla="*/ 13743 w 178731"/>
                  <a:gd name="connsiteY6" fmla="*/ 51846 h 101021"/>
                  <a:gd name="connsiteX7" fmla="*/ 15511 w 178731"/>
                  <a:gd name="connsiteY7" fmla="*/ 65036 h 101021"/>
                  <a:gd name="connsiteX8" fmla="*/ 1172 w 178731"/>
                  <a:gd name="connsiteY8" fmla="*/ 83451 h 101021"/>
                  <a:gd name="connsiteX9" fmla="*/ 20224 w 178731"/>
                  <a:gd name="connsiteY9" fmla="*/ 102454 h 101021"/>
                  <a:gd name="connsiteX10" fmla="*/ 62128 w 178731"/>
                  <a:gd name="connsiteY10" fmla="*/ 102454 h 101021"/>
                  <a:gd name="connsiteX11" fmla="*/ 64485 w 178731"/>
                  <a:gd name="connsiteY11" fmla="*/ 102520 h 101021"/>
                  <a:gd name="connsiteX12" fmla="*/ 66842 w 178731"/>
                  <a:gd name="connsiteY12" fmla="*/ 102454 h 101021"/>
                  <a:gd name="connsiteX13" fmla="*/ 159815 w 178731"/>
                  <a:gd name="connsiteY13" fmla="*/ 102454 h 101021"/>
                  <a:gd name="connsiteX14" fmla="*/ 178868 w 178731"/>
                  <a:gd name="connsiteY14" fmla="*/ 83451 h 101021"/>
                  <a:gd name="connsiteX15" fmla="*/ 159880 w 178731"/>
                  <a:gd name="connsiteY15" fmla="*/ 64449 h 10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8731" h="101021">
                    <a:moveTo>
                      <a:pt x="159880" y="64449"/>
                    </a:moveTo>
                    <a:lnTo>
                      <a:pt x="159160" y="64449"/>
                    </a:lnTo>
                    <a:cubicBezTo>
                      <a:pt x="159553" y="62424"/>
                      <a:pt x="159815" y="60334"/>
                      <a:pt x="159815" y="58180"/>
                    </a:cubicBezTo>
                    <a:cubicBezTo>
                      <a:pt x="159815" y="40679"/>
                      <a:pt x="145607" y="26509"/>
                      <a:pt x="128060" y="26509"/>
                    </a:cubicBezTo>
                    <a:cubicBezTo>
                      <a:pt x="121774" y="26509"/>
                      <a:pt x="115947" y="28337"/>
                      <a:pt x="111037" y="31406"/>
                    </a:cubicBezTo>
                    <a:cubicBezTo>
                      <a:pt x="103180" y="13579"/>
                      <a:pt x="85306" y="1172"/>
                      <a:pt x="64550" y="1172"/>
                    </a:cubicBezTo>
                    <a:cubicBezTo>
                      <a:pt x="36527" y="1172"/>
                      <a:pt x="13743" y="23831"/>
                      <a:pt x="13743" y="51846"/>
                    </a:cubicBezTo>
                    <a:cubicBezTo>
                      <a:pt x="13743" y="56416"/>
                      <a:pt x="14332" y="60857"/>
                      <a:pt x="15511" y="65036"/>
                    </a:cubicBezTo>
                    <a:cubicBezTo>
                      <a:pt x="7261" y="67126"/>
                      <a:pt x="1172" y="74570"/>
                      <a:pt x="1172" y="83451"/>
                    </a:cubicBezTo>
                    <a:cubicBezTo>
                      <a:pt x="1172" y="93965"/>
                      <a:pt x="9683" y="102454"/>
                      <a:pt x="20224" y="102454"/>
                    </a:cubicBezTo>
                    <a:lnTo>
                      <a:pt x="62128" y="102454"/>
                    </a:lnTo>
                    <a:cubicBezTo>
                      <a:pt x="62914" y="102520"/>
                      <a:pt x="63699" y="102520"/>
                      <a:pt x="64485" y="102520"/>
                    </a:cubicBezTo>
                    <a:cubicBezTo>
                      <a:pt x="65271" y="102520"/>
                      <a:pt x="66056" y="102520"/>
                      <a:pt x="66842" y="102454"/>
                    </a:cubicBezTo>
                    <a:lnTo>
                      <a:pt x="159815" y="102454"/>
                    </a:lnTo>
                    <a:cubicBezTo>
                      <a:pt x="170356" y="102454"/>
                      <a:pt x="178868" y="93965"/>
                      <a:pt x="178868" y="83451"/>
                    </a:cubicBezTo>
                    <a:cubicBezTo>
                      <a:pt x="178933" y="72938"/>
                      <a:pt x="170356" y="64449"/>
                      <a:pt x="159880" y="64449"/>
                    </a:cubicBezTo>
                    <a:close/>
                  </a:path>
                </a:pathLst>
              </a:custGeom>
              <a:solidFill>
                <a:srgbClr val="FFFF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grpSp>
        <p:nvGrpSpPr>
          <p:cNvPr id="45" name="Group 44">
            <a:extLst>
              <a:ext uri="{FF2B5EF4-FFF2-40B4-BE49-F238E27FC236}">
                <a16:creationId xmlns:a16="http://schemas.microsoft.com/office/drawing/2014/main" id="{046CC04E-0204-99E6-F83D-B4273E4BCE4C}"/>
              </a:ext>
              <a:ext uri="{C183D7F6-B498-43B3-948B-1728B52AA6E4}">
                <adec:decorative xmlns:adec="http://schemas.microsoft.com/office/drawing/2017/decorative" val="1"/>
              </a:ext>
            </a:extLst>
          </p:cNvPr>
          <p:cNvGrpSpPr/>
          <p:nvPr/>
        </p:nvGrpSpPr>
        <p:grpSpPr>
          <a:xfrm>
            <a:off x="1992582" y="3921919"/>
            <a:ext cx="666376" cy="666376"/>
            <a:chOff x="1992582" y="3921919"/>
            <a:chExt cx="666376" cy="666376"/>
          </a:xfrm>
        </p:grpSpPr>
        <p:sp>
          <p:nvSpPr>
            <p:cNvPr id="46" name="Oval 45">
              <a:extLst>
                <a:ext uri="{FF2B5EF4-FFF2-40B4-BE49-F238E27FC236}">
                  <a16:creationId xmlns:a16="http://schemas.microsoft.com/office/drawing/2014/main" id="{61045C07-B19E-04D2-D1C7-7EC3219E8099}"/>
                </a:ext>
              </a:extLst>
            </p:cNvPr>
            <p:cNvSpPr/>
            <p:nvPr/>
          </p:nvSpPr>
          <p:spPr bwMode="auto">
            <a:xfrm>
              <a:off x="1992582" y="3921919"/>
              <a:ext cx="666376" cy="666376"/>
            </a:xfrm>
            <a:prstGeom prst="ellipse">
              <a:avLst/>
            </a:prstGeom>
            <a:solidFill>
              <a:schemeClr val="bg1"/>
            </a:solidFill>
            <a:ln w="190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71A233C3-4318-74E5-E020-763A9F7ED457}"/>
                </a:ext>
              </a:extLst>
            </p:cNvPr>
            <p:cNvSpPr/>
            <p:nvPr/>
          </p:nvSpPr>
          <p:spPr bwMode="auto">
            <a:xfrm>
              <a:off x="2052113" y="3981450"/>
              <a:ext cx="547314" cy="547314"/>
            </a:xfrm>
            <a:prstGeom prst="ellipse">
              <a:avLst/>
            </a:prstGeom>
            <a:solidFill>
              <a:schemeClr val="bg1"/>
            </a:solidFill>
            <a:ln w="19050" cap="rnd">
              <a:solidFill>
                <a:schemeClr val="bg1">
                  <a:lumMod val="85000"/>
                  <a:lumOff val="1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8" name="online" descr="online">
              <a:extLst>
                <a:ext uri="{FF2B5EF4-FFF2-40B4-BE49-F238E27FC236}">
                  <a16:creationId xmlns:a16="http://schemas.microsoft.com/office/drawing/2014/main" id="{812091DA-6E21-E894-2DD6-8138DDCD29AF}"/>
                </a:ext>
              </a:extLst>
            </p:cNvPr>
            <p:cNvGrpSpPr/>
            <p:nvPr/>
          </p:nvGrpSpPr>
          <p:grpSpPr>
            <a:xfrm>
              <a:off x="2147363" y="4076700"/>
              <a:ext cx="356814" cy="356814"/>
              <a:chOff x="4472102" y="5773612"/>
              <a:chExt cx="436448" cy="436448"/>
            </a:xfrm>
          </p:grpSpPr>
          <p:sp>
            <p:nvSpPr>
              <p:cNvPr id="49" name="Freeform: Shape 48">
                <a:extLst>
                  <a:ext uri="{FF2B5EF4-FFF2-40B4-BE49-F238E27FC236}">
                    <a16:creationId xmlns:a16="http://schemas.microsoft.com/office/drawing/2014/main" id="{180EB588-179A-B82B-545C-2D493EF51A9E}"/>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0" name="Freeform: Shape 49">
                <a:extLst>
                  <a:ext uri="{FF2B5EF4-FFF2-40B4-BE49-F238E27FC236}">
                    <a16:creationId xmlns:a16="http://schemas.microsoft.com/office/drawing/2014/main" id="{936D2BAC-2125-12D2-4234-F945A0793DF3}"/>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1" name="Freeform: Shape 50">
                <a:extLst>
                  <a:ext uri="{FF2B5EF4-FFF2-40B4-BE49-F238E27FC236}">
                    <a16:creationId xmlns:a16="http://schemas.microsoft.com/office/drawing/2014/main" id="{E5D6F258-AED4-563A-A003-484FE6DE8945}"/>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2" name="Freeform: Shape 51">
                <a:extLst>
                  <a:ext uri="{FF2B5EF4-FFF2-40B4-BE49-F238E27FC236}">
                    <a16:creationId xmlns:a16="http://schemas.microsoft.com/office/drawing/2014/main" id="{FCB6D232-88FD-8593-3C04-189DC6399670}"/>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3" name="Freeform: Shape 52">
                <a:extLst>
                  <a:ext uri="{FF2B5EF4-FFF2-40B4-BE49-F238E27FC236}">
                    <a16:creationId xmlns:a16="http://schemas.microsoft.com/office/drawing/2014/main" id="{65BFC361-193B-1F59-E627-2ED4D8754DD6}"/>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4" name="Freeform: Shape 53">
                <a:extLst>
                  <a:ext uri="{FF2B5EF4-FFF2-40B4-BE49-F238E27FC236}">
                    <a16:creationId xmlns:a16="http://schemas.microsoft.com/office/drawing/2014/main" id="{DFEC2174-23DD-D6B9-61BE-9F5650199300}"/>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5" name="Freeform: Shape 54">
                <a:extLst>
                  <a:ext uri="{FF2B5EF4-FFF2-40B4-BE49-F238E27FC236}">
                    <a16:creationId xmlns:a16="http://schemas.microsoft.com/office/drawing/2014/main" id="{24E6369A-9AE8-4538-E4AB-466458983E06}"/>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6" name="Freeform: Shape 55">
                <a:extLst>
                  <a:ext uri="{FF2B5EF4-FFF2-40B4-BE49-F238E27FC236}">
                    <a16:creationId xmlns:a16="http://schemas.microsoft.com/office/drawing/2014/main" id="{CF158D83-2FC2-B3DF-AE75-8BBBD234523D}"/>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7" name="Freeform: Shape 56">
                <a:extLst>
                  <a:ext uri="{FF2B5EF4-FFF2-40B4-BE49-F238E27FC236}">
                    <a16:creationId xmlns:a16="http://schemas.microsoft.com/office/drawing/2014/main" id="{71E6159C-B012-0E31-CEA9-6D6894B79EF1}"/>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8" name="Freeform: Shape 57">
                <a:extLst>
                  <a:ext uri="{FF2B5EF4-FFF2-40B4-BE49-F238E27FC236}">
                    <a16:creationId xmlns:a16="http://schemas.microsoft.com/office/drawing/2014/main" id="{3C77AAB7-4621-8CD8-5190-ED0058CE9A8E}"/>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9" name="Freeform: Shape 58">
                <a:extLst>
                  <a:ext uri="{FF2B5EF4-FFF2-40B4-BE49-F238E27FC236}">
                    <a16:creationId xmlns:a16="http://schemas.microsoft.com/office/drawing/2014/main" id="{7B07AC7F-82B0-C590-BE9F-BE067064596A}"/>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0" name="Freeform: Shape 59">
                <a:extLst>
                  <a:ext uri="{FF2B5EF4-FFF2-40B4-BE49-F238E27FC236}">
                    <a16:creationId xmlns:a16="http://schemas.microsoft.com/office/drawing/2014/main" id="{08299B74-3C5F-A8D2-8B38-767643575887}"/>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1" name="Freeform: Shape 60">
                <a:extLst>
                  <a:ext uri="{FF2B5EF4-FFF2-40B4-BE49-F238E27FC236}">
                    <a16:creationId xmlns:a16="http://schemas.microsoft.com/office/drawing/2014/main" id="{630C5D76-A0C5-F482-8AD7-F2C21A635AD6}"/>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2" name="Freeform: Shape 61">
                <a:extLst>
                  <a:ext uri="{FF2B5EF4-FFF2-40B4-BE49-F238E27FC236}">
                    <a16:creationId xmlns:a16="http://schemas.microsoft.com/office/drawing/2014/main" id="{4CF37063-324E-9E67-5DE7-A5625C758077}"/>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3" name="Freeform: Shape 62">
                <a:extLst>
                  <a:ext uri="{FF2B5EF4-FFF2-40B4-BE49-F238E27FC236}">
                    <a16:creationId xmlns:a16="http://schemas.microsoft.com/office/drawing/2014/main" id="{E127BA4B-3A2A-5EAB-FAE2-7885187E0C7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4" name="Freeform: Shape 63">
                <a:extLst>
                  <a:ext uri="{FF2B5EF4-FFF2-40B4-BE49-F238E27FC236}">
                    <a16:creationId xmlns:a16="http://schemas.microsoft.com/office/drawing/2014/main" id="{17512195-B1AF-7C84-B39C-F6118C6EBCA4}"/>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grpSp>
        <p:nvGrpSpPr>
          <p:cNvPr id="65" name="Group 64">
            <a:extLst>
              <a:ext uri="{FF2B5EF4-FFF2-40B4-BE49-F238E27FC236}">
                <a16:creationId xmlns:a16="http://schemas.microsoft.com/office/drawing/2014/main" id="{F41266D5-9EEE-5545-2139-B4BCB2603607}"/>
              </a:ext>
              <a:ext uri="{C183D7F6-B498-43B3-948B-1728B52AA6E4}">
                <adec:decorative xmlns:adec="http://schemas.microsoft.com/office/drawing/2017/decorative" val="1"/>
              </a:ext>
            </a:extLst>
          </p:cNvPr>
          <p:cNvGrpSpPr/>
          <p:nvPr/>
        </p:nvGrpSpPr>
        <p:grpSpPr>
          <a:xfrm>
            <a:off x="9533043" y="3921919"/>
            <a:ext cx="666376" cy="666376"/>
            <a:chOff x="9533043" y="3921919"/>
            <a:chExt cx="666376" cy="666376"/>
          </a:xfrm>
        </p:grpSpPr>
        <p:sp>
          <p:nvSpPr>
            <p:cNvPr id="66" name="Oval 65">
              <a:extLst>
                <a:ext uri="{FF2B5EF4-FFF2-40B4-BE49-F238E27FC236}">
                  <a16:creationId xmlns:a16="http://schemas.microsoft.com/office/drawing/2014/main" id="{19542BEE-9FE0-032D-3C14-E6587D1A3ABF}"/>
                </a:ext>
              </a:extLst>
            </p:cNvPr>
            <p:cNvSpPr/>
            <p:nvPr/>
          </p:nvSpPr>
          <p:spPr bwMode="auto">
            <a:xfrm>
              <a:off x="9533043" y="3921919"/>
              <a:ext cx="666376" cy="666376"/>
            </a:xfrm>
            <a:prstGeom prst="ellipse">
              <a:avLst/>
            </a:prstGeom>
            <a:solidFill>
              <a:schemeClr val="bg1"/>
            </a:solidFill>
            <a:ln w="190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90BAD6F9-2254-38EB-83C9-9942C99334BA}"/>
                </a:ext>
              </a:extLst>
            </p:cNvPr>
            <p:cNvSpPr/>
            <p:nvPr/>
          </p:nvSpPr>
          <p:spPr bwMode="auto">
            <a:xfrm>
              <a:off x="9592574" y="3981450"/>
              <a:ext cx="547314" cy="547314"/>
            </a:xfrm>
            <a:prstGeom prst="ellipse">
              <a:avLst/>
            </a:prstGeom>
            <a:solidFill>
              <a:schemeClr val="bg1"/>
            </a:solidFill>
            <a:ln w="19050" cap="rnd">
              <a:solidFill>
                <a:schemeClr val="bg1">
                  <a:lumMod val="85000"/>
                  <a:lumOff val="1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68" name="government" descr="government">
              <a:extLst>
                <a:ext uri="{FF2B5EF4-FFF2-40B4-BE49-F238E27FC236}">
                  <a16:creationId xmlns:a16="http://schemas.microsoft.com/office/drawing/2014/main" id="{68E159E4-D110-0077-BD21-4E52B717689D}"/>
                </a:ext>
              </a:extLst>
            </p:cNvPr>
            <p:cNvGrpSpPr/>
            <p:nvPr/>
          </p:nvGrpSpPr>
          <p:grpSpPr>
            <a:xfrm>
              <a:off x="9719193" y="4105276"/>
              <a:ext cx="294076" cy="299662"/>
              <a:chOff x="5845334" y="4295775"/>
              <a:chExt cx="584835" cy="595951"/>
            </a:xfrm>
          </p:grpSpPr>
          <p:sp>
            <p:nvSpPr>
              <p:cNvPr id="69" name="Freeform 5">
                <a:extLst>
                  <a:ext uri="{FF2B5EF4-FFF2-40B4-BE49-F238E27FC236}">
                    <a16:creationId xmlns:a16="http://schemas.microsoft.com/office/drawing/2014/main" id="{A0304DC8-F6D2-C383-2114-48DAA5F924BA}"/>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70" name="Rectangle 69">
                <a:extLst>
                  <a:ext uri="{FF2B5EF4-FFF2-40B4-BE49-F238E27FC236}">
                    <a16:creationId xmlns:a16="http://schemas.microsoft.com/office/drawing/2014/main" id="{9B68E6BE-70B0-5B82-9612-01AEEDCAF2E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cxnSp>
        <p:nvCxnSpPr>
          <p:cNvPr id="71" name="Straight Connector 70">
            <a:extLst>
              <a:ext uri="{FF2B5EF4-FFF2-40B4-BE49-F238E27FC236}">
                <a16:creationId xmlns:a16="http://schemas.microsoft.com/office/drawing/2014/main" id="{90D4081E-9976-C56D-AAB7-6EB3748778CB}"/>
              </a:ext>
              <a:ext uri="{C183D7F6-B498-43B3-948B-1728B52AA6E4}">
                <adec:decorative xmlns:adec="http://schemas.microsoft.com/office/drawing/2017/decorative" val="1"/>
              </a:ext>
            </a:extLst>
          </p:cNvPr>
          <p:cNvCxnSpPr>
            <a:cxnSpLocks/>
          </p:cNvCxnSpPr>
          <p:nvPr/>
        </p:nvCxnSpPr>
        <p:spPr>
          <a:xfrm>
            <a:off x="1230491" y="2263048"/>
            <a:ext cx="9717087" cy="0"/>
          </a:xfrm>
          <a:prstGeom prst="line">
            <a:avLst/>
          </a:prstGeom>
          <a:ln>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755032D4-30B7-582C-332D-D924230BC183}"/>
              </a:ext>
              <a:ext uri="{C183D7F6-B498-43B3-948B-1728B52AA6E4}">
                <adec:decorative xmlns:adec="http://schemas.microsoft.com/office/drawing/2017/decorative" val="1"/>
              </a:ext>
            </a:extLst>
          </p:cNvPr>
          <p:cNvGrpSpPr/>
          <p:nvPr/>
        </p:nvGrpSpPr>
        <p:grpSpPr>
          <a:xfrm>
            <a:off x="4601201" y="1452318"/>
            <a:ext cx="2467303" cy="691975"/>
            <a:chOff x="5409254" y="4039012"/>
            <a:chExt cx="1218429" cy="396545"/>
          </a:xfrm>
        </p:grpSpPr>
        <p:sp>
          <p:nvSpPr>
            <p:cNvPr id="73" name="TextBox 72">
              <a:extLst>
                <a:ext uri="{FF2B5EF4-FFF2-40B4-BE49-F238E27FC236}">
                  <a16:creationId xmlns:a16="http://schemas.microsoft.com/office/drawing/2014/main" id="{96AB1353-8A84-97FF-01DA-75FDAF2D148C}"/>
                </a:ext>
              </a:extLst>
            </p:cNvPr>
            <p:cNvSpPr txBox="1"/>
            <p:nvPr/>
          </p:nvSpPr>
          <p:spPr>
            <a:xfrm>
              <a:off x="5867371" y="4122643"/>
              <a:ext cx="760312" cy="190486"/>
            </a:xfrm>
            <a:prstGeom prst="rect">
              <a:avLst/>
            </a:prstGeom>
            <a:noFill/>
            <a:effectLst/>
          </p:spPr>
          <p:txBody>
            <a:bodyPr wrap="square" lIns="0" tIns="0" rIns="0" bIns="0" rtlCol="0" anchor="t" anchorCtr="0">
              <a:spAutoFit/>
            </a:bodyPr>
            <a:lstStyle/>
            <a:p>
              <a:pPr marL="0" marR="0" lvl="0" indent="0" algn="l" defTabSz="914367" rtl="0" eaLnBrk="1" fontAlgn="auto" latinLnBrk="0" hangingPunct="1">
                <a:lnSpc>
                  <a:spcPct val="90000"/>
                </a:lnSpc>
                <a:spcBef>
                  <a:spcPts val="1200"/>
                </a:spcBef>
                <a:spcAft>
                  <a:spcPts val="0"/>
                </a:spcAft>
                <a:buClrTx/>
                <a:buSzTx/>
                <a:buFontTx/>
                <a:buNone/>
                <a:tabLst/>
                <a:defRPr/>
              </a:pPr>
              <a:r>
                <a:rPr kumimoji="0" lang="en-US" sz="2400" b="1" i="0" u="none" strike="noStrike" kern="1200" cap="none" spc="-50" normalizeH="0" baseline="0" noProof="0">
                  <a:ln>
                    <a:noFill/>
                  </a:ln>
                  <a:effectLst/>
                  <a:uLnTx/>
                  <a:uFillTx/>
                  <a:latin typeface="Segoe UI Semibold"/>
                  <a:ea typeface="+mn-ea"/>
                  <a:cs typeface="+mn-cs"/>
                </a:rPr>
                <a:t>Azure Arc</a:t>
              </a:r>
            </a:p>
          </p:txBody>
        </p:sp>
        <p:pic>
          <p:nvPicPr>
            <p:cNvPr id="74" name="Picture 7">
              <a:extLst>
                <a:ext uri="{FF2B5EF4-FFF2-40B4-BE49-F238E27FC236}">
                  <a16:creationId xmlns:a16="http://schemas.microsoft.com/office/drawing/2014/main" id="{7D0AF5FD-ABFE-D872-8870-E5FDFB7BE0A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913" b="3913"/>
            <a:stretch/>
          </p:blipFill>
          <p:spPr>
            <a:xfrm>
              <a:off x="5409254" y="4039012"/>
              <a:ext cx="398182" cy="396545"/>
            </a:xfrm>
            <a:prstGeom prst="rect">
              <a:avLst/>
            </a:prstGeom>
            <a:noFill/>
            <a:ln>
              <a:noFill/>
              <a:headEnd type="none" w="med" len="med"/>
              <a:tailEnd type="none" w="med" len="med"/>
            </a:ln>
            <a:effectLst/>
          </p:spPr>
        </p:pic>
      </p:grpSp>
    </p:spTree>
    <p:extLst>
      <p:ext uri="{BB962C8B-B14F-4D97-AF65-F5344CB8AC3E}">
        <p14:creationId xmlns:p14="http://schemas.microsoft.com/office/powerpoint/2010/main" val="345316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nodeType="withEffect">
                                  <p:stCondLst>
                                    <p:cond delay="400"/>
                                  </p:stCondLst>
                                  <p:childTnLst>
                                    <p:animMotion origin="layout" path="M 1.25E-6 0.03889 L 1.25E-6 1.85185E-6 " pathEditMode="relative" rAng="0" ptsTypes="AA">
                                      <p:cBhvr>
                                        <p:cTn id="9" dur="500" fill="hold"/>
                                        <p:tgtEl>
                                          <p:spTgt spid="4"/>
                                        </p:tgtEl>
                                        <p:attrNameLst>
                                          <p:attrName>ppt_x</p:attrName>
                                          <p:attrName>ppt_y</p:attrName>
                                        </p:attrNameLst>
                                      </p:cBhvr>
                                      <p:rCtr x="0" y="-1944"/>
                                    </p:animMotion>
                                  </p:childTnLst>
                                </p:cTn>
                              </p:par>
                              <p:par>
                                <p:cTn id="10" presetID="10" presetClass="entr" presetSubtype="0" fill="hold" grpId="0" nodeType="withEffect">
                                  <p:stCondLst>
                                    <p:cond delay="4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42" presetClass="path" presetSubtype="0" decel="100000" fill="hold" grpId="1" nodeType="withEffect">
                                  <p:stCondLst>
                                    <p:cond delay="400"/>
                                  </p:stCondLst>
                                  <p:childTnLst>
                                    <p:animMotion origin="layout" path="M 4.79167E-6 -0.03472 L 4.79167E-6 -2.96296E-6 " pathEditMode="relative" rAng="0" ptsTypes="AA">
                                      <p:cBhvr>
                                        <p:cTn id="14" dur="500" fill="hold"/>
                                        <p:tgtEl>
                                          <p:spTgt spid="8"/>
                                        </p:tgtEl>
                                        <p:attrNameLst>
                                          <p:attrName>ppt_x</p:attrName>
                                          <p:attrName>ppt_y</p:attrName>
                                        </p:attrNameLst>
                                      </p:cBhvr>
                                      <p:rCtr x="0" y="1736"/>
                                    </p:animMotion>
                                  </p:childTnLst>
                                </p:cTn>
                              </p:par>
                              <p:par>
                                <p:cTn id="15" presetID="10" presetClass="entr" presetSubtype="0" fill="hold" nodeType="withEffect">
                                  <p:stCondLst>
                                    <p:cond delay="40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6" presetClass="emph" presetSubtype="0" fill="hold" nodeType="withEffect">
                                  <p:stCondLst>
                                    <p:cond delay="400"/>
                                  </p:stCondLst>
                                  <p:childTnLst>
                                    <p:animScale>
                                      <p:cBhvr>
                                        <p:cTn id="19" dur="10" fill="hold"/>
                                        <p:tgtEl>
                                          <p:spTgt spid="45"/>
                                        </p:tgtEl>
                                      </p:cBhvr>
                                      <p:by x="125000" y="125000"/>
                                    </p:animScale>
                                  </p:childTnLst>
                                </p:cTn>
                              </p:par>
                              <p:par>
                                <p:cTn id="20" presetID="6" presetClass="emph" presetSubtype="0" decel="100000" fill="hold" nodeType="withEffect">
                                  <p:stCondLst>
                                    <p:cond delay="400"/>
                                  </p:stCondLst>
                                  <p:childTnLst>
                                    <p:animScale>
                                      <p:cBhvr>
                                        <p:cTn id="21" dur="750" fill="hold"/>
                                        <p:tgtEl>
                                          <p:spTgt spid="45"/>
                                        </p:tgtEl>
                                      </p:cBhvr>
                                      <p:by x="80000" y="80000"/>
                                    </p:animScale>
                                  </p:childTnLst>
                                </p:cTn>
                              </p:par>
                              <p:par>
                                <p:cTn id="22" presetID="10" presetClass="entr" presetSubtype="0" fill="hold" nodeType="withEffect">
                                  <p:stCondLst>
                                    <p:cond delay="6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250"/>
                                        <p:tgtEl>
                                          <p:spTgt spid="20"/>
                                        </p:tgtEl>
                                      </p:cBhvr>
                                    </p:animEffect>
                                  </p:childTnLst>
                                </p:cTn>
                              </p:par>
                              <p:par>
                                <p:cTn id="25" presetID="42" presetClass="path" presetSubtype="0" decel="100000" fill="hold" nodeType="withEffect">
                                  <p:stCondLst>
                                    <p:cond delay="600"/>
                                  </p:stCondLst>
                                  <p:childTnLst>
                                    <p:animMotion origin="layout" path="M 1.25E-6 0.03889 L 1.25E-6 1.85185E-6 " pathEditMode="relative" rAng="0" ptsTypes="AA">
                                      <p:cBhvr>
                                        <p:cTn id="26" dur="500" fill="hold"/>
                                        <p:tgtEl>
                                          <p:spTgt spid="20"/>
                                        </p:tgtEl>
                                        <p:attrNameLst>
                                          <p:attrName>ppt_x</p:attrName>
                                          <p:attrName>ppt_y</p:attrName>
                                        </p:attrNameLst>
                                      </p:cBhvr>
                                      <p:rCtr x="0" y="-1944"/>
                                    </p:animMotion>
                                  </p:childTnLst>
                                </p:cTn>
                              </p:par>
                              <p:par>
                                <p:cTn id="27" presetID="10" presetClass="entr" presetSubtype="0" fill="hold" grpId="0" nodeType="withEffect">
                                  <p:stCondLst>
                                    <p:cond delay="6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50"/>
                                        <p:tgtEl>
                                          <p:spTgt spid="9"/>
                                        </p:tgtEl>
                                      </p:cBhvr>
                                    </p:animEffect>
                                  </p:childTnLst>
                                </p:cTn>
                              </p:par>
                              <p:par>
                                <p:cTn id="30" presetID="42" presetClass="path" presetSubtype="0" decel="100000" fill="hold" grpId="1" nodeType="withEffect">
                                  <p:stCondLst>
                                    <p:cond delay="600"/>
                                  </p:stCondLst>
                                  <p:childTnLst>
                                    <p:animMotion origin="layout" path="M 5E-6 -0.03472 L 5E-6 -2.96296E-6 " pathEditMode="relative" rAng="0" ptsTypes="AA">
                                      <p:cBhvr>
                                        <p:cTn id="31" dur="500" fill="hold"/>
                                        <p:tgtEl>
                                          <p:spTgt spid="9"/>
                                        </p:tgtEl>
                                        <p:attrNameLst>
                                          <p:attrName>ppt_x</p:attrName>
                                          <p:attrName>ppt_y</p:attrName>
                                        </p:attrNameLst>
                                      </p:cBhvr>
                                      <p:rCtr x="0" y="1736"/>
                                    </p:animMotion>
                                  </p:childTnLst>
                                </p:cTn>
                              </p:par>
                              <p:par>
                                <p:cTn id="32" presetID="10" presetClass="entr" presetSubtype="0" fill="hold" nodeType="withEffect">
                                  <p:stCondLst>
                                    <p:cond delay="6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6" presetClass="emph" presetSubtype="0" fill="hold" nodeType="withEffect">
                                  <p:stCondLst>
                                    <p:cond delay="600"/>
                                  </p:stCondLst>
                                  <p:childTnLst>
                                    <p:animScale>
                                      <p:cBhvr>
                                        <p:cTn id="36" dur="10" fill="hold"/>
                                        <p:tgtEl>
                                          <p:spTgt spid="24"/>
                                        </p:tgtEl>
                                      </p:cBhvr>
                                      <p:by x="125000" y="125000"/>
                                    </p:animScale>
                                  </p:childTnLst>
                                </p:cTn>
                              </p:par>
                              <p:par>
                                <p:cTn id="37" presetID="6" presetClass="emph" presetSubtype="0" decel="100000" fill="hold" nodeType="withEffect">
                                  <p:stCondLst>
                                    <p:cond delay="600"/>
                                  </p:stCondLst>
                                  <p:childTnLst>
                                    <p:animScale>
                                      <p:cBhvr>
                                        <p:cTn id="38" dur="750" fill="hold"/>
                                        <p:tgtEl>
                                          <p:spTgt spid="24"/>
                                        </p:tgtEl>
                                      </p:cBhvr>
                                      <p:by x="80000" y="80000"/>
                                    </p:animScale>
                                  </p:childTnLst>
                                </p:cTn>
                              </p:par>
                              <p:par>
                                <p:cTn id="39" presetID="10" presetClass="entr" presetSubtype="0" fill="hold" nodeType="withEffect">
                                  <p:stCondLst>
                                    <p:cond delay="8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50"/>
                                        <p:tgtEl>
                                          <p:spTgt spid="16"/>
                                        </p:tgtEl>
                                      </p:cBhvr>
                                    </p:animEffect>
                                  </p:childTnLst>
                                </p:cTn>
                              </p:par>
                              <p:par>
                                <p:cTn id="42" presetID="42" presetClass="path" presetSubtype="0" decel="100000" fill="hold" nodeType="withEffect">
                                  <p:stCondLst>
                                    <p:cond delay="800"/>
                                  </p:stCondLst>
                                  <p:childTnLst>
                                    <p:animMotion origin="layout" path="M 1.25E-6 0.03889 L 1.25E-6 1.85185E-6 " pathEditMode="relative" rAng="0" ptsTypes="AA">
                                      <p:cBhvr>
                                        <p:cTn id="43" dur="500" fill="hold"/>
                                        <p:tgtEl>
                                          <p:spTgt spid="16"/>
                                        </p:tgtEl>
                                        <p:attrNameLst>
                                          <p:attrName>ppt_x</p:attrName>
                                          <p:attrName>ppt_y</p:attrName>
                                        </p:attrNameLst>
                                      </p:cBhvr>
                                      <p:rCtr x="0" y="-1944"/>
                                    </p:animMotion>
                                  </p:childTnLst>
                                </p:cTn>
                              </p:par>
                              <p:par>
                                <p:cTn id="44" presetID="10" presetClass="entr" presetSubtype="0" fill="hold" grpId="0" nodeType="withEffect">
                                  <p:stCondLst>
                                    <p:cond delay="80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250"/>
                                        <p:tgtEl>
                                          <p:spTgt spid="10"/>
                                        </p:tgtEl>
                                      </p:cBhvr>
                                    </p:animEffect>
                                  </p:childTnLst>
                                </p:cTn>
                              </p:par>
                              <p:par>
                                <p:cTn id="47" presetID="42" presetClass="path" presetSubtype="0" decel="100000" fill="hold" grpId="1" nodeType="withEffect">
                                  <p:stCondLst>
                                    <p:cond delay="800"/>
                                  </p:stCondLst>
                                  <p:childTnLst>
                                    <p:animMotion origin="layout" path="M -4.79167E-6 -0.03472 L -4.79167E-6 -2.96296E-6 " pathEditMode="relative" rAng="0" ptsTypes="AA">
                                      <p:cBhvr>
                                        <p:cTn id="48" dur="500" fill="hold"/>
                                        <p:tgtEl>
                                          <p:spTgt spid="10"/>
                                        </p:tgtEl>
                                        <p:attrNameLst>
                                          <p:attrName>ppt_x</p:attrName>
                                          <p:attrName>ppt_y</p:attrName>
                                        </p:attrNameLst>
                                      </p:cBhvr>
                                      <p:rCtr x="0" y="1736"/>
                                    </p:animMotion>
                                  </p:childTnLst>
                                </p:cTn>
                              </p:par>
                              <p:par>
                                <p:cTn id="49" presetID="10" presetClass="entr" presetSubtype="0" fill="hold" nodeType="withEffect">
                                  <p:stCondLst>
                                    <p:cond delay="80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par>
                                <p:cTn id="52" presetID="6" presetClass="emph" presetSubtype="0" fill="hold" nodeType="withEffect">
                                  <p:stCondLst>
                                    <p:cond delay="800"/>
                                  </p:stCondLst>
                                  <p:childTnLst>
                                    <p:animScale>
                                      <p:cBhvr>
                                        <p:cTn id="53" dur="10" fill="hold"/>
                                        <p:tgtEl>
                                          <p:spTgt spid="38"/>
                                        </p:tgtEl>
                                      </p:cBhvr>
                                      <p:by x="125000" y="125000"/>
                                    </p:animScale>
                                  </p:childTnLst>
                                </p:cTn>
                              </p:par>
                              <p:par>
                                <p:cTn id="54" presetID="6" presetClass="emph" presetSubtype="0" decel="100000" fill="hold" nodeType="withEffect">
                                  <p:stCondLst>
                                    <p:cond delay="800"/>
                                  </p:stCondLst>
                                  <p:childTnLst>
                                    <p:animScale>
                                      <p:cBhvr>
                                        <p:cTn id="55" dur="750" fill="hold"/>
                                        <p:tgtEl>
                                          <p:spTgt spid="38"/>
                                        </p:tgtEl>
                                      </p:cBhvr>
                                      <p:by x="80000" y="80000"/>
                                    </p:animScale>
                                  </p:childTnLst>
                                </p:cTn>
                              </p:par>
                              <p:par>
                                <p:cTn id="56" presetID="10" presetClass="entr" presetSubtype="0" fill="hold" nodeType="withEffect">
                                  <p:stCondLst>
                                    <p:cond delay="100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250"/>
                                        <p:tgtEl>
                                          <p:spTgt spid="12"/>
                                        </p:tgtEl>
                                      </p:cBhvr>
                                    </p:animEffect>
                                  </p:childTnLst>
                                </p:cTn>
                              </p:par>
                              <p:par>
                                <p:cTn id="59" presetID="42" presetClass="path" presetSubtype="0" decel="100000" fill="hold" nodeType="withEffect">
                                  <p:stCondLst>
                                    <p:cond delay="1000"/>
                                  </p:stCondLst>
                                  <p:childTnLst>
                                    <p:animMotion origin="layout" path="M 1.25E-6 0.03889 L 1.25E-6 1.85185E-6 " pathEditMode="relative" rAng="0" ptsTypes="AA">
                                      <p:cBhvr>
                                        <p:cTn id="60" dur="500" fill="hold"/>
                                        <p:tgtEl>
                                          <p:spTgt spid="12"/>
                                        </p:tgtEl>
                                        <p:attrNameLst>
                                          <p:attrName>ppt_x</p:attrName>
                                          <p:attrName>ppt_y</p:attrName>
                                        </p:attrNameLst>
                                      </p:cBhvr>
                                      <p:rCtr x="0" y="-1944"/>
                                    </p:animMotion>
                                  </p:childTnLst>
                                </p:cTn>
                              </p:par>
                              <p:par>
                                <p:cTn id="61" presetID="10" presetClass="entr" presetSubtype="0" fill="hold" grpId="0" nodeType="withEffect">
                                  <p:stCondLst>
                                    <p:cond delay="100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250"/>
                                        <p:tgtEl>
                                          <p:spTgt spid="11"/>
                                        </p:tgtEl>
                                      </p:cBhvr>
                                    </p:animEffect>
                                  </p:childTnLst>
                                </p:cTn>
                              </p:par>
                              <p:par>
                                <p:cTn id="64" presetID="42" presetClass="path" presetSubtype="0" decel="100000" fill="hold" grpId="1" nodeType="withEffect">
                                  <p:stCondLst>
                                    <p:cond delay="1000"/>
                                  </p:stCondLst>
                                  <p:childTnLst>
                                    <p:animMotion origin="layout" path="M -4.79167E-6 -0.03472 L -4.79167E-6 -2.96296E-6 " pathEditMode="relative" rAng="0" ptsTypes="AA">
                                      <p:cBhvr>
                                        <p:cTn id="65" dur="500" fill="hold"/>
                                        <p:tgtEl>
                                          <p:spTgt spid="11"/>
                                        </p:tgtEl>
                                        <p:attrNameLst>
                                          <p:attrName>ppt_x</p:attrName>
                                          <p:attrName>ppt_y</p:attrName>
                                        </p:attrNameLst>
                                      </p:cBhvr>
                                      <p:rCtr x="0" y="1736"/>
                                    </p:animMotion>
                                  </p:childTnLst>
                                </p:cTn>
                              </p:par>
                              <p:par>
                                <p:cTn id="66" presetID="10" presetClass="entr" presetSubtype="0" fill="hold" nodeType="withEffect">
                                  <p:stCondLst>
                                    <p:cond delay="100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par>
                                <p:cTn id="69" presetID="6" presetClass="emph" presetSubtype="0" fill="hold" nodeType="withEffect">
                                  <p:stCondLst>
                                    <p:cond delay="1000"/>
                                  </p:stCondLst>
                                  <p:childTnLst>
                                    <p:animScale>
                                      <p:cBhvr>
                                        <p:cTn id="70" dur="10" fill="hold"/>
                                        <p:tgtEl>
                                          <p:spTgt spid="65"/>
                                        </p:tgtEl>
                                      </p:cBhvr>
                                      <p:by x="125000" y="125000"/>
                                    </p:animScale>
                                  </p:childTnLst>
                                </p:cTn>
                              </p:par>
                              <p:par>
                                <p:cTn id="71" presetID="6" presetClass="emph" presetSubtype="0" decel="100000" fill="hold" nodeType="withEffect">
                                  <p:stCondLst>
                                    <p:cond delay="1000"/>
                                  </p:stCondLst>
                                  <p:childTnLst>
                                    <p:animScale>
                                      <p:cBhvr>
                                        <p:cTn id="72" dur="750" fill="hold"/>
                                        <p:tgtEl>
                                          <p:spTgt spid="65"/>
                                        </p:tgtEl>
                                      </p:cBhvr>
                                      <p:by x="80000" y="80000"/>
                                    </p:animScale>
                                  </p:childTnLst>
                                </p:cTn>
                              </p:par>
                              <p:par>
                                <p:cTn id="73" presetID="10" presetClass="entr" presetSubtype="0" fill="hold" nodeType="withEffect">
                                  <p:stCondLst>
                                    <p:cond delay="50"/>
                                  </p:stCondLst>
                                  <p:childTnLst>
                                    <p:set>
                                      <p:cBhvr>
                                        <p:cTn id="74" dur="1" fill="hold">
                                          <p:stCondLst>
                                            <p:cond delay="0"/>
                                          </p:stCondLst>
                                        </p:cTn>
                                        <p:tgtEl>
                                          <p:spTgt spid="72"/>
                                        </p:tgtEl>
                                        <p:attrNameLst>
                                          <p:attrName>style.visibility</p:attrName>
                                        </p:attrNameLst>
                                      </p:cBhvr>
                                      <p:to>
                                        <p:strVal val="visible"/>
                                      </p:to>
                                    </p:set>
                                    <p:animEffect transition="in" filter="fade">
                                      <p:cBhvr>
                                        <p:cTn id="75" dur="750"/>
                                        <p:tgtEl>
                                          <p:spTgt spid="72"/>
                                        </p:tgtEl>
                                      </p:cBhvr>
                                    </p:animEffect>
                                  </p:childTnLst>
                                </p:cTn>
                              </p:par>
                              <p:par>
                                <p:cTn id="76" presetID="42" presetClass="path" presetSubtype="0" decel="100000" fill="hold" nodeType="withEffect">
                                  <p:stCondLst>
                                    <p:cond delay="50"/>
                                  </p:stCondLst>
                                  <p:childTnLst>
                                    <p:animMotion origin="layout" path="M 4.375E-6 1.48148E-6 L 4.375E-6 0.03542 " pathEditMode="relative" rAng="0" ptsTypes="AA">
                                      <p:cBhvr>
                                        <p:cTn id="77" dur="750" spd="-100000" fill="hold"/>
                                        <p:tgtEl>
                                          <p:spTgt spid="7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11" grpId="0"/>
      <p:bldP spid="11" grpId="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E29B58-10BD-F94D-AF44-64D6C3B6E3ED}"/>
              </a:ext>
            </a:extLst>
          </p:cNvPr>
          <p:cNvSpPr>
            <a:spLocks noGrp="1"/>
          </p:cNvSpPr>
          <p:nvPr>
            <p:ph type="title"/>
          </p:nvPr>
        </p:nvSpPr>
        <p:spPr/>
        <p:txBody>
          <a:bodyPr/>
          <a:lstStyle/>
          <a:p>
            <a:r>
              <a:rPr lang="en-US" noProof="0" dirty="0">
                <a:solidFill>
                  <a:schemeClr val="tx1"/>
                </a:solidFill>
              </a:rPr>
              <a:t>AKS Azure Arc-enabled Overview</a:t>
            </a:r>
            <a:endParaRPr lang="it-IT" dirty="0">
              <a:solidFill>
                <a:schemeClr val="tx1"/>
              </a:solidFill>
            </a:endParaRPr>
          </a:p>
        </p:txBody>
      </p:sp>
      <p:sp>
        <p:nvSpPr>
          <p:cNvPr id="6" name="Text Placeholder 5">
            <a:extLst>
              <a:ext uri="{FF2B5EF4-FFF2-40B4-BE49-F238E27FC236}">
                <a16:creationId xmlns:a16="http://schemas.microsoft.com/office/drawing/2014/main" id="{699B85A5-9B50-542E-3EF3-864A18CAD966}"/>
              </a:ext>
            </a:extLst>
          </p:cNvPr>
          <p:cNvSpPr>
            <a:spLocks noGrp="1"/>
          </p:cNvSpPr>
          <p:nvPr>
            <p:ph type="body" idx="1"/>
          </p:nvPr>
        </p:nvSpPr>
        <p:spPr/>
        <p:txBody>
          <a:bodyPr/>
          <a:lstStyle/>
          <a:p>
            <a:br>
              <a:rPr lang="en-US" noProof="0" dirty="0"/>
            </a:br>
            <a:r>
              <a:rPr lang="en-US" noProof="0" dirty="0"/>
              <a:t>Azure Kubernetes Service </a:t>
            </a:r>
            <a:br>
              <a:rPr lang="en-US" noProof="0" dirty="0"/>
            </a:br>
            <a:r>
              <a:rPr lang="en-US" noProof="0" dirty="0"/>
              <a:t>hybrid deployment options and Azure Arc-enabled Kubernetes </a:t>
            </a:r>
          </a:p>
          <a:p>
            <a:endParaRPr lang="it-IT" dirty="0"/>
          </a:p>
        </p:txBody>
      </p:sp>
    </p:spTree>
    <p:extLst>
      <p:ext uri="{BB962C8B-B14F-4D97-AF65-F5344CB8AC3E}">
        <p14:creationId xmlns:p14="http://schemas.microsoft.com/office/powerpoint/2010/main" val="15742978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0274D-F26C-42E4-9A86-1B85AB90D1AA}"/>
              </a:ext>
            </a:extLst>
          </p:cNvPr>
          <p:cNvSpPr>
            <a:spLocks noGrp="1"/>
          </p:cNvSpPr>
          <p:nvPr>
            <p:ph type="title"/>
          </p:nvPr>
        </p:nvSpPr>
        <p:spPr/>
        <p:txBody>
          <a:bodyPr/>
          <a:lstStyle/>
          <a:p>
            <a:r>
              <a:rPr lang="en-US"/>
              <a:t>AKS from cloud to edge</a:t>
            </a:r>
          </a:p>
        </p:txBody>
      </p:sp>
      <p:pic>
        <p:nvPicPr>
          <p:cNvPr id="3" name="Graphic 2" descr="click, interaction&#10;">
            <a:extLst>
              <a:ext uri="{FF2B5EF4-FFF2-40B4-BE49-F238E27FC236}">
                <a16:creationId xmlns:a16="http://schemas.microsoft.com/office/drawing/2014/main" id="{AE49D91E-FE4E-DE0A-21C0-9147BAEC6C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69226" y="2536001"/>
            <a:ext cx="494574" cy="741862"/>
          </a:xfrm>
          <a:prstGeom prst="rect">
            <a:avLst/>
          </a:prstGeom>
        </p:spPr>
      </p:pic>
      <p:sp>
        <p:nvSpPr>
          <p:cNvPr id="6" name="Rectangle 5">
            <a:extLst>
              <a:ext uri="{FF2B5EF4-FFF2-40B4-BE49-F238E27FC236}">
                <a16:creationId xmlns:a16="http://schemas.microsoft.com/office/drawing/2014/main" id="{646D27F9-9356-BDE0-F3EE-487F30D5FF27}"/>
              </a:ext>
            </a:extLst>
          </p:cNvPr>
          <p:cNvSpPr/>
          <p:nvPr/>
        </p:nvSpPr>
        <p:spPr bwMode="auto">
          <a:xfrm>
            <a:off x="586740" y="2017713"/>
            <a:ext cx="3259546" cy="3846058"/>
          </a:xfrm>
          <a:prstGeom prst="rect">
            <a:avLst/>
          </a:prstGeom>
          <a:noFill/>
          <a:ln>
            <a:gradFill flip="none" rotWithShape="1">
              <a:gsLst>
                <a:gs pos="0">
                  <a:srgbClr val="0070C0"/>
                </a:gs>
                <a:gs pos="100000">
                  <a:schemeClr val="accent2">
                    <a:lumMod val="75000"/>
                  </a:schemeClr>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73736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A single click solution to deploy Azure Kubernetes Service locally, on-prem</a:t>
            </a:r>
            <a:br>
              <a:rPr kumimoji="0" lang="en-US" sz="2000"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br>
            <a:r>
              <a:rPr kumimoji="0" lang="en-US" sz="2000"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(compete with Tanzu, Docker EE Red Hat OpenShift, Rancher)</a:t>
            </a:r>
          </a:p>
        </p:txBody>
      </p:sp>
      <p:grpSp>
        <p:nvGrpSpPr>
          <p:cNvPr id="4" name="component solutions" descr="component solutions">
            <a:extLst>
              <a:ext uri="{FF2B5EF4-FFF2-40B4-BE49-F238E27FC236}">
                <a16:creationId xmlns:a16="http://schemas.microsoft.com/office/drawing/2014/main" id="{5A5D8822-B26F-4F74-5BB6-3608E3B832DF}"/>
              </a:ext>
            </a:extLst>
          </p:cNvPr>
          <p:cNvGrpSpPr/>
          <p:nvPr/>
        </p:nvGrpSpPr>
        <p:grpSpPr>
          <a:xfrm>
            <a:off x="5587999" y="2550649"/>
            <a:ext cx="1016002" cy="712566"/>
            <a:chOff x="-774701" y="4865688"/>
            <a:chExt cx="473075" cy="331788"/>
          </a:xfrm>
        </p:grpSpPr>
        <p:sp>
          <p:nvSpPr>
            <p:cNvPr id="5" name="Rectangle 932">
              <a:extLst>
                <a:ext uri="{FF2B5EF4-FFF2-40B4-BE49-F238E27FC236}">
                  <a16:creationId xmlns:a16="http://schemas.microsoft.com/office/drawing/2014/main" id="{1A54A235-CE64-999D-E134-1572A58D46AA}"/>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7" name="Freeform 933">
              <a:extLst>
                <a:ext uri="{FF2B5EF4-FFF2-40B4-BE49-F238E27FC236}">
                  <a16:creationId xmlns:a16="http://schemas.microsoft.com/office/drawing/2014/main" id="{150F414A-14F7-C3C3-B4AA-72892F0E787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 name="Freeform 934">
              <a:extLst>
                <a:ext uri="{FF2B5EF4-FFF2-40B4-BE49-F238E27FC236}">
                  <a16:creationId xmlns:a16="http://schemas.microsoft.com/office/drawing/2014/main" id="{B1745D8A-39EF-9694-37A3-AEFC8E914E21}"/>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1" name="Rectangle 935">
              <a:extLst>
                <a:ext uri="{FF2B5EF4-FFF2-40B4-BE49-F238E27FC236}">
                  <a16:creationId xmlns:a16="http://schemas.microsoft.com/office/drawing/2014/main" id="{A6ED3E5C-3407-5CE8-63EC-2202426B1678}"/>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 name="Rectangle 936">
              <a:extLst>
                <a:ext uri="{FF2B5EF4-FFF2-40B4-BE49-F238E27FC236}">
                  <a16:creationId xmlns:a16="http://schemas.microsoft.com/office/drawing/2014/main" id="{5AB1EB7F-993F-7509-904B-2E0EE1023B83}"/>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 name="Rectangle 937">
              <a:extLst>
                <a:ext uri="{FF2B5EF4-FFF2-40B4-BE49-F238E27FC236}">
                  <a16:creationId xmlns:a16="http://schemas.microsoft.com/office/drawing/2014/main" id="{6B218F68-29AC-7CC1-C616-C1D45A3C22DA}"/>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 name="Oval 938">
              <a:extLst>
                <a:ext uri="{FF2B5EF4-FFF2-40B4-BE49-F238E27FC236}">
                  <a16:creationId xmlns:a16="http://schemas.microsoft.com/office/drawing/2014/main" id="{0A604A05-F2F3-11A8-B064-01F98A844874}"/>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5" name="Rectangle 939">
              <a:extLst>
                <a:ext uri="{FF2B5EF4-FFF2-40B4-BE49-F238E27FC236}">
                  <a16:creationId xmlns:a16="http://schemas.microsoft.com/office/drawing/2014/main" id="{8953CA36-0B7E-1FC2-14B6-7A6913FBD1E4}"/>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6" name="Oval 940">
              <a:extLst>
                <a:ext uri="{FF2B5EF4-FFF2-40B4-BE49-F238E27FC236}">
                  <a16:creationId xmlns:a16="http://schemas.microsoft.com/office/drawing/2014/main" id="{14B11975-26E7-82FE-D548-339FCC623D36}"/>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7" name="Oval 941">
              <a:extLst>
                <a:ext uri="{FF2B5EF4-FFF2-40B4-BE49-F238E27FC236}">
                  <a16:creationId xmlns:a16="http://schemas.microsoft.com/office/drawing/2014/main" id="{F523D66A-725E-E181-57B0-E58D52B877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8" name="Oval 942">
              <a:extLst>
                <a:ext uri="{FF2B5EF4-FFF2-40B4-BE49-F238E27FC236}">
                  <a16:creationId xmlns:a16="http://schemas.microsoft.com/office/drawing/2014/main" id="{A4DD1AFA-8993-B1A4-76BC-A7C8C5BAB37C}"/>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9" name="Rectangle 943">
              <a:extLst>
                <a:ext uri="{FF2B5EF4-FFF2-40B4-BE49-F238E27FC236}">
                  <a16:creationId xmlns:a16="http://schemas.microsoft.com/office/drawing/2014/main" id="{CEEDAAF0-9516-3FE5-7153-0FFF65D04FE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20" name="Rectangle 944" descr="component solutions">
              <a:extLst>
                <a:ext uri="{FF2B5EF4-FFF2-40B4-BE49-F238E27FC236}">
                  <a16:creationId xmlns:a16="http://schemas.microsoft.com/office/drawing/2014/main" id="{796B7462-B947-79B7-6FFB-D0C532832F1C}"/>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21" name="Freeform 945">
              <a:extLst>
                <a:ext uri="{FF2B5EF4-FFF2-40B4-BE49-F238E27FC236}">
                  <a16:creationId xmlns:a16="http://schemas.microsoft.com/office/drawing/2014/main" id="{0731EB39-7EE2-70E4-2DED-D2AA917D0D91}"/>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22" name="Freeform 946">
              <a:extLst>
                <a:ext uri="{FF2B5EF4-FFF2-40B4-BE49-F238E27FC236}">
                  <a16:creationId xmlns:a16="http://schemas.microsoft.com/office/drawing/2014/main" id="{4DDF5AF1-602A-C101-9F65-20DDB2F09E05}"/>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23" name="Freeform 947">
              <a:extLst>
                <a:ext uri="{FF2B5EF4-FFF2-40B4-BE49-F238E27FC236}">
                  <a16:creationId xmlns:a16="http://schemas.microsoft.com/office/drawing/2014/main" id="{9BA5D818-A8A8-0406-45DB-3E0CE9FEF1C3}"/>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sp>
        <p:nvSpPr>
          <p:cNvPr id="8" name="Rectangle 7">
            <a:extLst>
              <a:ext uri="{FF2B5EF4-FFF2-40B4-BE49-F238E27FC236}">
                <a16:creationId xmlns:a16="http://schemas.microsoft.com/office/drawing/2014/main" id="{7D99C438-C31C-C966-D420-BCBC93F4DAE2}"/>
              </a:ext>
            </a:extLst>
          </p:cNvPr>
          <p:cNvSpPr/>
          <p:nvPr/>
        </p:nvSpPr>
        <p:spPr bwMode="auto">
          <a:xfrm>
            <a:off x="4466227" y="2017713"/>
            <a:ext cx="3259546" cy="3846058"/>
          </a:xfrm>
          <a:prstGeom prst="rect">
            <a:avLst/>
          </a:prstGeom>
          <a:noFill/>
          <a:ln>
            <a:gradFill flip="none" rotWithShape="1">
              <a:gsLst>
                <a:gs pos="0">
                  <a:srgbClr val="0070C0"/>
                </a:gs>
                <a:gs pos="100000">
                  <a:schemeClr val="accent2">
                    <a:lumMod val="75000"/>
                  </a:schemeClr>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73736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A unified solution where customers can deploy Kubernetes clusters on top their Windows based virtualization Platform (Hyper-V) today</a:t>
            </a:r>
          </a:p>
        </p:txBody>
      </p:sp>
      <p:grpSp>
        <p:nvGrpSpPr>
          <p:cNvPr id="24" name="shield 2" descr="shield, person">
            <a:extLst>
              <a:ext uri="{FF2B5EF4-FFF2-40B4-BE49-F238E27FC236}">
                <a16:creationId xmlns:a16="http://schemas.microsoft.com/office/drawing/2014/main" id="{1E660DA7-5D5A-4EF6-A75D-C5E4980E5E53}"/>
              </a:ext>
            </a:extLst>
          </p:cNvPr>
          <p:cNvGrpSpPr/>
          <p:nvPr/>
        </p:nvGrpSpPr>
        <p:grpSpPr>
          <a:xfrm>
            <a:off x="9544231" y="2563785"/>
            <a:ext cx="862512" cy="894264"/>
            <a:chOff x="1674351" y="4846321"/>
            <a:chExt cx="432148" cy="432146"/>
          </a:xfrm>
        </p:grpSpPr>
        <p:sp>
          <p:nvSpPr>
            <p:cNvPr id="25" name="Freeform: Shape 24">
              <a:extLst>
                <a:ext uri="{FF2B5EF4-FFF2-40B4-BE49-F238E27FC236}">
                  <a16:creationId xmlns:a16="http://schemas.microsoft.com/office/drawing/2014/main" id="{244E8C03-01C0-93C9-BD18-DA38502214F2}"/>
                </a:ext>
              </a:extLst>
            </p:cNvPr>
            <p:cNvSpPr/>
            <p:nvPr/>
          </p:nvSpPr>
          <p:spPr>
            <a:xfrm>
              <a:off x="1741243" y="4844738"/>
              <a:ext cx="297102" cy="432146"/>
            </a:xfrm>
            <a:custGeom>
              <a:avLst/>
              <a:gdLst>
                <a:gd name="connsiteX0" fmla="*/ 148994 w 297101"/>
                <a:gd name="connsiteY0" fmla="*/ 1583 h 432146"/>
                <a:gd name="connsiteX1" fmla="*/ 1583 w 297101"/>
                <a:gd name="connsiteY1" fmla="*/ 57145 h 432146"/>
                <a:gd name="connsiteX2" fmla="*/ 1583 w 297101"/>
                <a:gd name="connsiteY2" fmla="*/ 317752 h 432146"/>
                <a:gd name="connsiteX3" fmla="*/ 148311 w 297101"/>
                <a:gd name="connsiteY3" fmla="*/ 433426 h 432146"/>
                <a:gd name="connsiteX4" fmla="*/ 297542 w 297101"/>
                <a:gd name="connsiteY4" fmla="*/ 318056 h 432146"/>
                <a:gd name="connsiteX5" fmla="*/ 297542 w 297101"/>
                <a:gd name="connsiteY5" fmla="*/ 57145 h 432146"/>
                <a:gd name="connsiteX6" fmla="*/ 150056 w 297101"/>
                <a:gd name="connsiteY6" fmla="*/ 1583 h 432146"/>
                <a:gd name="connsiteX7" fmla="*/ 148994 w 297101"/>
                <a:gd name="connsiteY7" fmla="*/ 1583 h 43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01" h="432146">
                  <a:moveTo>
                    <a:pt x="148994" y="1583"/>
                  </a:moveTo>
                  <a:cubicBezTo>
                    <a:pt x="103724" y="27658"/>
                    <a:pt x="54056" y="46609"/>
                    <a:pt x="1583" y="57145"/>
                  </a:cubicBezTo>
                  <a:lnTo>
                    <a:pt x="1583" y="317752"/>
                  </a:lnTo>
                  <a:lnTo>
                    <a:pt x="148311" y="433426"/>
                  </a:lnTo>
                  <a:lnTo>
                    <a:pt x="297542" y="318056"/>
                  </a:lnTo>
                  <a:lnTo>
                    <a:pt x="297542" y="57145"/>
                  </a:lnTo>
                  <a:cubicBezTo>
                    <a:pt x="245069" y="46685"/>
                    <a:pt x="195477" y="27658"/>
                    <a:pt x="150056" y="1583"/>
                  </a:cubicBezTo>
                  <a:lnTo>
                    <a:pt x="148994" y="1583"/>
                  </a:ln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6" name="Freeform: Shape 25">
              <a:extLst>
                <a:ext uri="{FF2B5EF4-FFF2-40B4-BE49-F238E27FC236}">
                  <a16:creationId xmlns:a16="http://schemas.microsoft.com/office/drawing/2014/main" id="{C92BC26A-E167-59EF-651E-95300682C450}"/>
                </a:ext>
              </a:extLst>
            </p:cNvPr>
            <p:cNvSpPr/>
            <p:nvPr/>
          </p:nvSpPr>
          <p:spPr>
            <a:xfrm>
              <a:off x="1808428" y="5035525"/>
              <a:ext cx="162056" cy="108037"/>
            </a:xfrm>
            <a:custGeom>
              <a:avLst/>
              <a:gdLst>
                <a:gd name="connsiteX0" fmla="*/ 130795 w 162055"/>
                <a:gd name="connsiteY0" fmla="*/ 1583 h 108036"/>
                <a:gd name="connsiteX1" fmla="*/ 125259 w 162055"/>
                <a:gd name="connsiteY1" fmla="*/ 1583 h 108036"/>
                <a:gd name="connsiteX2" fmla="*/ 115705 w 162055"/>
                <a:gd name="connsiteY2" fmla="*/ 4463 h 108036"/>
                <a:gd name="connsiteX3" fmla="*/ 79459 w 162055"/>
                <a:gd name="connsiteY3" fmla="*/ 16213 h 108036"/>
                <a:gd name="connsiteX4" fmla="*/ 43213 w 162055"/>
                <a:gd name="connsiteY4" fmla="*/ 4463 h 108036"/>
                <a:gd name="connsiteX5" fmla="*/ 33658 w 162055"/>
                <a:gd name="connsiteY5" fmla="*/ 1583 h 108036"/>
                <a:gd name="connsiteX6" fmla="*/ 13488 w 162055"/>
                <a:gd name="connsiteY6" fmla="*/ 19320 h 108036"/>
                <a:gd name="connsiteX7" fmla="*/ 1583 w 162055"/>
                <a:gd name="connsiteY7" fmla="*/ 108236 h 108036"/>
                <a:gd name="connsiteX8" fmla="*/ 162871 w 162055"/>
                <a:gd name="connsiteY8" fmla="*/ 108236 h 108036"/>
                <a:gd name="connsiteX9" fmla="*/ 150965 w 162055"/>
                <a:gd name="connsiteY9" fmla="*/ 19320 h 108036"/>
                <a:gd name="connsiteX10" fmla="*/ 130795 w 162055"/>
                <a:gd name="connsiteY10" fmla="*/ 1583 h 10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055" h="108036">
                  <a:moveTo>
                    <a:pt x="130795" y="1583"/>
                  </a:moveTo>
                  <a:lnTo>
                    <a:pt x="125259" y="1583"/>
                  </a:lnTo>
                  <a:cubicBezTo>
                    <a:pt x="121847" y="1583"/>
                    <a:pt x="118435" y="2492"/>
                    <a:pt x="115705" y="4463"/>
                  </a:cubicBezTo>
                  <a:cubicBezTo>
                    <a:pt x="105544" y="11816"/>
                    <a:pt x="93032" y="16213"/>
                    <a:pt x="79459" y="16213"/>
                  </a:cubicBezTo>
                  <a:cubicBezTo>
                    <a:pt x="65885" y="16213"/>
                    <a:pt x="53374" y="11816"/>
                    <a:pt x="43213" y="4463"/>
                  </a:cubicBezTo>
                  <a:cubicBezTo>
                    <a:pt x="40483" y="2492"/>
                    <a:pt x="37070" y="1583"/>
                    <a:pt x="33658" y="1583"/>
                  </a:cubicBezTo>
                  <a:cubicBezTo>
                    <a:pt x="23421" y="1583"/>
                    <a:pt x="14777" y="9163"/>
                    <a:pt x="13488" y="19320"/>
                  </a:cubicBezTo>
                  <a:lnTo>
                    <a:pt x="1583" y="108236"/>
                  </a:lnTo>
                  <a:lnTo>
                    <a:pt x="162871" y="108236"/>
                  </a:lnTo>
                  <a:lnTo>
                    <a:pt x="150965" y="19320"/>
                  </a:lnTo>
                  <a:cubicBezTo>
                    <a:pt x="149676" y="9163"/>
                    <a:pt x="141032" y="1583"/>
                    <a:pt x="130795" y="1583"/>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7" name="Freeform: Shape 26">
              <a:extLst>
                <a:ext uri="{FF2B5EF4-FFF2-40B4-BE49-F238E27FC236}">
                  <a16:creationId xmlns:a16="http://schemas.microsoft.com/office/drawing/2014/main" id="{83792986-4537-EF30-D54B-C3A1D44BFC27}"/>
                </a:ext>
              </a:extLst>
            </p:cNvPr>
            <p:cNvSpPr/>
            <p:nvPr/>
          </p:nvSpPr>
          <p:spPr>
            <a:xfrm>
              <a:off x="1843688" y="4936158"/>
              <a:ext cx="90031" cy="90030"/>
            </a:xfrm>
            <a:custGeom>
              <a:avLst/>
              <a:gdLst>
                <a:gd name="connsiteX0" fmla="*/ 46928 w 90030"/>
                <a:gd name="connsiteY0" fmla="*/ 92241 h 90030"/>
                <a:gd name="connsiteX1" fmla="*/ 92274 w 90030"/>
                <a:gd name="connsiteY1" fmla="*/ 46912 h 90030"/>
                <a:gd name="connsiteX2" fmla="*/ 46928 w 90030"/>
                <a:gd name="connsiteY2" fmla="*/ 1583 h 90030"/>
                <a:gd name="connsiteX3" fmla="*/ 1583 w 90030"/>
                <a:gd name="connsiteY3" fmla="*/ 46912 h 90030"/>
                <a:gd name="connsiteX4" fmla="*/ 46928 w 90030"/>
                <a:gd name="connsiteY4" fmla="*/ 92241 h 90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0" h="90030">
                  <a:moveTo>
                    <a:pt x="46928" y="92241"/>
                  </a:moveTo>
                  <a:cubicBezTo>
                    <a:pt x="71972" y="92241"/>
                    <a:pt x="92274" y="71947"/>
                    <a:pt x="92274" y="46912"/>
                  </a:cubicBezTo>
                  <a:cubicBezTo>
                    <a:pt x="92274" y="21877"/>
                    <a:pt x="71972" y="1583"/>
                    <a:pt x="46928" y="1583"/>
                  </a:cubicBezTo>
                  <a:cubicBezTo>
                    <a:pt x="21885" y="1583"/>
                    <a:pt x="1583" y="21877"/>
                    <a:pt x="1583" y="46912"/>
                  </a:cubicBezTo>
                  <a:cubicBezTo>
                    <a:pt x="1583" y="71947"/>
                    <a:pt x="21885" y="92241"/>
                    <a:pt x="46928" y="92241"/>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9" name="Rectangle 8">
            <a:extLst>
              <a:ext uri="{FF2B5EF4-FFF2-40B4-BE49-F238E27FC236}">
                <a16:creationId xmlns:a16="http://schemas.microsoft.com/office/drawing/2014/main" id="{947AE93A-6CAF-6953-0541-AAFDDC598FF5}"/>
              </a:ext>
            </a:extLst>
          </p:cNvPr>
          <p:cNvSpPr/>
          <p:nvPr/>
        </p:nvSpPr>
        <p:spPr bwMode="auto">
          <a:xfrm>
            <a:off x="8345714" y="2017713"/>
            <a:ext cx="3259546" cy="3846058"/>
          </a:xfrm>
          <a:prstGeom prst="rect">
            <a:avLst/>
          </a:prstGeom>
          <a:noFill/>
          <a:ln>
            <a:gradFill flip="none" rotWithShape="1">
              <a:gsLst>
                <a:gs pos="0">
                  <a:srgbClr val="0070C0"/>
                </a:gs>
                <a:gs pos="100000">
                  <a:schemeClr val="accent2">
                    <a:lumMod val="75000"/>
                  </a:schemeClr>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73736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Once deployed, the AKS hybrid clusters can run containerized Windows or Linux workloads</a:t>
            </a:r>
          </a:p>
        </p:txBody>
      </p:sp>
    </p:spTree>
    <p:extLst>
      <p:ext uri="{BB962C8B-B14F-4D97-AF65-F5344CB8AC3E}">
        <p14:creationId xmlns:p14="http://schemas.microsoft.com/office/powerpoint/2010/main" val="208599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25E-7 7.40741E-7 L -6.25E-7 0.04352 " pathEditMode="relative" rAng="0" ptsTypes="AA">
                                      <p:cBhvr>
                                        <p:cTn id="9" dur="600" spd="-100000" fill="hold"/>
                                        <p:tgtEl>
                                          <p:spTgt spid="2"/>
                                        </p:tgtEl>
                                        <p:attrNameLst>
                                          <p:attrName>ppt_x</p:attrName>
                                          <p:attrName>ppt_y</p:attrName>
                                        </p:attrNameLst>
                                      </p:cBhvr>
                                      <p:rCtr x="0" y="2176"/>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0"/>
                                  </p:stCondLst>
                                  <p:childTnLst>
                                    <p:animMotion origin="layout" path="M 1.45833E-6 -7.40741E-7 L 1.45833E-6 -0.0544 " pathEditMode="relative" rAng="0" ptsTypes="AA">
                                      <p:cBhvr>
                                        <p:cTn id="14" dur="600" spd="-100000" fill="hold"/>
                                        <p:tgtEl>
                                          <p:spTgt spid="3"/>
                                        </p:tgtEl>
                                        <p:attrNameLst>
                                          <p:attrName>ppt_x</p:attrName>
                                          <p:attrName>ppt_y</p:attrName>
                                        </p:attrNameLst>
                                      </p:cBhvr>
                                      <p:rCtr x="0" y="-2731"/>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1.45833E-6 -7.40741E-7 L 1.45833E-6 -0.0544 " pathEditMode="relative" rAng="0" ptsTypes="AA">
                                      <p:cBhvr>
                                        <p:cTn id="19" dur="600" spd="-100000" fill="hold"/>
                                        <p:tgtEl>
                                          <p:spTgt spid="6"/>
                                        </p:tgtEl>
                                        <p:attrNameLst>
                                          <p:attrName>ppt_x</p:attrName>
                                          <p:attrName>ppt_y</p:attrName>
                                        </p:attrNameLst>
                                      </p:cBhvr>
                                      <p:rCtr x="0" y="-2731"/>
                                    </p:animMotion>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0"/>
                                  </p:stCondLst>
                                  <p:childTnLst>
                                    <p:animMotion origin="layout" path="M 1.45833E-6 -7.40741E-7 L 1.45833E-6 -0.0544 " pathEditMode="relative" rAng="0" ptsTypes="AA">
                                      <p:cBhvr>
                                        <p:cTn id="24" dur="600" spd="-100000" fill="hold"/>
                                        <p:tgtEl>
                                          <p:spTgt spid="4"/>
                                        </p:tgtEl>
                                        <p:attrNameLst>
                                          <p:attrName>ppt_x</p:attrName>
                                          <p:attrName>ppt_y</p:attrName>
                                        </p:attrNameLst>
                                      </p:cBhvr>
                                      <p:rCtr x="0" y="-2731"/>
                                    </p:animMotion>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0"/>
                                  </p:stCondLst>
                                  <p:childTnLst>
                                    <p:animMotion origin="layout" path="M 1.45833E-6 -7.40741E-7 L 1.45833E-6 -0.0544 " pathEditMode="relative" rAng="0" ptsTypes="AA">
                                      <p:cBhvr>
                                        <p:cTn id="29" dur="600" spd="-100000" fill="hold"/>
                                        <p:tgtEl>
                                          <p:spTgt spid="8"/>
                                        </p:tgtEl>
                                        <p:attrNameLst>
                                          <p:attrName>ppt_x</p:attrName>
                                          <p:attrName>ppt_y</p:attrName>
                                        </p:attrNameLst>
                                      </p:cBhvr>
                                      <p:rCtr x="0" y="-2731"/>
                                    </p:animMotion>
                                  </p:childTnLst>
                                </p:cTn>
                              </p:par>
                              <p:par>
                                <p:cTn id="30" presetID="10"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42" presetClass="path" presetSubtype="0" decel="100000" fill="hold" nodeType="withEffect">
                                  <p:stCondLst>
                                    <p:cond delay="0"/>
                                  </p:stCondLst>
                                  <p:childTnLst>
                                    <p:animMotion origin="layout" path="M 1.45833E-6 -7.40741E-7 L 1.45833E-6 -0.0544 " pathEditMode="relative" rAng="0" ptsTypes="AA">
                                      <p:cBhvr>
                                        <p:cTn id="34" dur="600" spd="-100000" fill="hold"/>
                                        <p:tgtEl>
                                          <p:spTgt spid="24"/>
                                        </p:tgtEl>
                                        <p:attrNameLst>
                                          <p:attrName>ppt_x</p:attrName>
                                          <p:attrName>ppt_y</p:attrName>
                                        </p:attrNameLst>
                                      </p:cBhvr>
                                      <p:rCtr x="0" y="-2731"/>
                                    </p:animMotion>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42" presetClass="path" presetSubtype="0" decel="100000" fill="hold" grpId="1" nodeType="withEffect">
                                  <p:stCondLst>
                                    <p:cond delay="0"/>
                                  </p:stCondLst>
                                  <p:childTnLst>
                                    <p:animMotion origin="layout" path="M 1.45833E-6 -7.40741E-7 L 1.45833E-6 -0.0544 " pathEditMode="relative" rAng="0" ptsTypes="AA">
                                      <p:cBhvr>
                                        <p:cTn id="39" dur="600" spd="-100000" fill="hold"/>
                                        <p:tgtEl>
                                          <p:spTgt spid="9"/>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animBg="1"/>
      <p:bldP spid="6" grpId="1" animBg="1"/>
      <p:bldP spid="8" grpId="0" animBg="1"/>
      <p:bldP spid="8" grpId="1" animBg="1"/>
      <p:bldP spid="9" grpId="0" animBg="1"/>
      <p:bldP spid="9"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DD853DC-D371-25F8-E2ED-15D3E6C67C00}"/>
              </a:ext>
              <a:ext uri="{C183D7F6-B498-43B3-948B-1728B52AA6E4}">
                <adec:decorative xmlns:adec="http://schemas.microsoft.com/office/drawing/2017/decorative" val="1"/>
              </a:ext>
            </a:extLst>
          </p:cNvPr>
          <p:cNvGrpSpPr/>
          <p:nvPr/>
        </p:nvGrpSpPr>
        <p:grpSpPr>
          <a:xfrm>
            <a:off x="1398532" y="1490961"/>
            <a:ext cx="9923044" cy="4719698"/>
            <a:chOff x="706488" y="1728348"/>
            <a:chExt cx="10559299" cy="5022320"/>
          </a:xfrm>
        </p:grpSpPr>
        <p:grpSp>
          <p:nvGrpSpPr>
            <p:cNvPr id="10" name="Group 9" descr="Connect, configure, operate and monitor, govern and secure">
              <a:extLst>
                <a:ext uri="{FF2B5EF4-FFF2-40B4-BE49-F238E27FC236}">
                  <a16:creationId xmlns:a16="http://schemas.microsoft.com/office/drawing/2014/main" id="{CF8B25E2-78A4-4E4C-9162-F069FCA75760}"/>
                </a:ext>
              </a:extLst>
            </p:cNvPr>
            <p:cNvGrpSpPr/>
            <p:nvPr/>
          </p:nvGrpSpPr>
          <p:grpSpPr>
            <a:xfrm>
              <a:off x="706488" y="2547963"/>
              <a:ext cx="10465097" cy="3092613"/>
              <a:chOff x="1343404" y="7758131"/>
              <a:chExt cx="10465097" cy="3092613"/>
            </a:xfrm>
          </p:grpSpPr>
          <p:grpSp>
            <p:nvGrpSpPr>
              <p:cNvPr id="3" name="Group 2">
                <a:extLst>
                  <a:ext uri="{FF2B5EF4-FFF2-40B4-BE49-F238E27FC236}">
                    <a16:creationId xmlns:a16="http://schemas.microsoft.com/office/drawing/2014/main" id="{00F7FA58-B9D7-43FC-9CE3-16B5D3438C1F}"/>
                  </a:ext>
                </a:extLst>
              </p:cNvPr>
              <p:cNvGrpSpPr/>
              <p:nvPr/>
            </p:nvGrpSpPr>
            <p:grpSpPr>
              <a:xfrm>
                <a:off x="3827704" y="7764728"/>
                <a:ext cx="2286000" cy="3086016"/>
                <a:chOff x="2567446" y="2092731"/>
                <a:chExt cx="2286000"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2EE8B586-C9AB-44EA-958F-4E6FAC45ABCD}"/>
                  </a:ext>
                </a:extLst>
              </p:cNvPr>
              <p:cNvGrpSpPr/>
              <p:nvPr/>
            </p:nvGrpSpPr>
            <p:grpSpPr>
              <a:xfrm>
                <a:off x="1343404" y="7758131"/>
                <a:ext cx="2286381" cy="3086016"/>
                <a:chOff x="212184" y="2092731"/>
                <a:chExt cx="2286381"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212565" y="4058434"/>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Azure</a:t>
                  </a:r>
                </a:p>
              </p:txBody>
            </p:sp>
          </p:grpSp>
          <p:sp>
            <p:nvSpPr>
              <p:cNvPr id="109" name="Rectangle 108">
                <a:extLst>
                  <a:ext uri="{FF2B5EF4-FFF2-40B4-BE49-F238E27FC236}">
                    <a16:creationId xmlns:a16="http://schemas.microsoft.com/office/drawing/2014/main" id="{1C8286E8-37CF-408C-B3BD-639B263B44C6}"/>
                  </a:ext>
                </a:extLst>
              </p:cNvPr>
              <p:cNvSpPr/>
              <p:nvPr/>
            </p:nvSpPr>
            <p:spPr bwMode="auto">
              <a:xfrm>
                <a:off x="8951452" y="7758131"/>
                <a:ext cx="2857049"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5" name="Rectangle 94">
                <a:extLst>
                  <a:ext uri="{FF2B5EF4-FFF2-40B4-BE49-F238E27FC236}">
                    <a16:creationId xmlns:a16="http://schemas.microsoft.com/office/drawing/2014/main" id="{F2740021-7FFB-4BFB-A589-7595436879AA}"/>
                  </a:ext>
                </a:extLst>
              </p:cNvPr>
              <p:cNvSpPr/>
              <p:nvPr/>
            </p:nvSpPr>
            <p:spPr bwMode="auto">
              <a:xfrm>
                <a:off x="6311816" y="7764728"/>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3" name="Rectangle 12">
              <a:extLst>
                <a:ext uri="{FF2B5EF4-FFF2-40B4-BE49-F238E27FC236}">
                  <a16:creationId xmlns:a16="http://schemas.microsoft.com/office/drawing/2014/main" id="{CC3C6303-F10E-14BD-0576-6EF7DA8E284F}"/>
                </a:ext>
              </a:extLst>
            </p:cNvPr>
            <p:cNvSpPr/>
            <p:nvPr/>
          </p:nvSpPr>
          <p:spPr bwMode="auto">
            <a:xfrm>
              <a:off x="8658961" y="4513666"/>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Any CNCF K8s</a:t>
              </a:r>
            </a:p>
          </p:txBody>
        </p:sp>
        <p:sp>
          <p:nvSpPr>
            <p:cNvPr id="11" name="Rectangle 11">
              <a:extLst>
                <a:ext uri="{FF2B5EF4-FFF2-40B4-BE49-F238E27FC236}">
                  <a16:creationId xmlns:a16="http://schemas.microsoft.com/office/drawing/2014/main" id="{2393158D-DFE9-C1F8-01B6-499A57E2D25F}"/>
                </a:ext>
                <a:ext uri="{C183D7F6-B498-43B3-948B-1728B52AA6E4}">
                  <adec:decorative xmlns:adec="http://schemas.microsoft.com/office/drawing/2017/decorative" val="1"/>
                </a:ext>
              </a:extLst>
            </p:cNvPr>
            <p:cNvSpPr/>
            <p:nvPr/>
          </p:nvSpPr>
          <p:spPr bwMode="auto">
            <a:xfrm>
              <a:off x="706488" y="1944668"/>
              <a:ext cx="7368623" cy="332170"/>
            </a:xfrm>
            <a:custGeom>
              <a:avLst/>
              <a:gdLst>
                <a:gd name="connsiteX0" fmla="*/ 0 w 1829438"/>
                <a:gd name="connsiteY0" fmla="*/ 0 h 780435"/>
                <a:gd name="connsiteX1" fmla="*/ 1829438 w 1829438"/>
                <a:gd name="connsiteY1" fmla="*/ 0 h 780435"/>
                <a:gd name="connsiteX2" fmla="*/ 1829438 w 1829438"/>
                <a:gd name="connsiteY2" fmla="*/ 780435 h 780435"/>
                <a:gd name="connsiteX3" fmla="*/ 0 w 1829438"/>
                <a:gd name="connsiteY3" fmla="*/ 780435 h 780435"/>
                <a:gd name="connsiteX4" fmla="*/ 0 w 1829438"/>
                <a:gd name="connsiteY4" fmla="*/ 0 h 780435"/>
                <a:gd name="connsiteX0" fmla="*/ 0 w 1829438"/>
                <a:gd name="connsiteY0" fmla="*/ 0 h 895403"/>
                <a:gd name="connsiteX1" fmla="*/ 1829438 w 1829438"/>
                <a:gd name="connsiteY1" fmla="*/ 0 h 895403"/>
                <a:gd name="connsiteX2" fmla="*/ 1829438 w 1829438"/>
                <a:gd name="connsiteY2" fmla="*/ 780435 h 895403"/>
                <a:gd name="connsiteX3" fmla="*/ 1076963 w 1829438"/>
                <a:gd name="connsiteY3" fmla="*/ 895350 h 895403"/>
                <a:gd name="connsiteX4" fmla="*/ 0 w 1829438"/>
                <a:gd name="connsiteY4" fmla="*/ 780435 h 895403"/>
                <a:gd name="connsiteX5" fmla="*/ 0 w 1829438"/>
                <a:gd name="connsiteY5" fmla="*/ 0 h 895403"/>
                <a:gd name="connsiteX0" fmla="*/ 1076963 w 1829438"/>
                <a:gd name="connsiteY0" fmla="*/ 895350 h 986790"/>
                <a:gd name="connsiteX1" fmla="*/ 0 w 1829438"/>
                <a:gd name="connsiteY1" fmla="*/ 780435 h 986790"/>
                <a:gd name="connsiteX2" fmla="*/ 0 w 1829438"/>
                <a:gd name="connsiteY2" fmla="*/ 0 h 986790"/>
                <a:gd name="connsiteX3" fmla="*/ 1829438 w 1829438"/>
                <a:gd name="connsiteY3" fmla="*/ 0 h 986790"/>
                <a:gd name="connsiteX4" fmla="*/ 1829438 w 1829438"/>
                <a:gd name="connsiteY4" fmla="*/ 780435 h 986790"/>
                <a:gd name="connsiteX5" fmla="*/ 1168403 w 1829438"/>
                <a:gd name="connsiteY5" fmla="*/ 986790 h 986790"/>
                <a:gd name="connsiteX0" fmla="*/ 1076963 w 1829438"/>
                <a:gd name="connsiteY0" fmla="*/ 895350 h 895350"/>
                <a:gd name="connsiteX1" fmla="*/ 0 w 1829438"/>
                <a:gd name="connsiteY1" fmla="*/ 780435 h 895350"/>
                <a:gd name="connsiteX2" fmla="*/ 0 w 1829438"/>
                <a:gd name="connsiteY2" fmla="*/ 0 h 895350"/>
                <a:gd name="connsiteX3" fmla="*/ 1829438 w 1829438"/>
                <a:gd name="connsiteY3" fmla="*/ 0 h 895350"/>
                <a:gd name="connsiteX4" fmla="*/ 1829438 w 1829438"/>
                <a:gd name="connsiteY4" fmla="*/ 780435 h 895350"/>
                <a:gd name="connsiteX0" fmla="*/ 0 w 1829438"/>
                <a:gd name="connsiteY0" fmla="*/ 780435 h 780435"/>
                <a:gd name="connsiteX1" fmla="*/ 0 w 1829438"/>
                <a:gd name="connsiteY1" fmla="*/ 0 h 780435"/>
                <a:gd name="connsiteX2" fmla="*/ 1829438 w 1829438"/>
                <a:gd name="connsiteY2" fmla="*/ 0 h 780435"/>
                <a:gd name="connsiteX3" fmla="*/ 1829438 w 1829438"/>
                <a:gd name="connsiteY3" fmla="*/ 780435 h 780435"/>
              </a:gdLst>
              <a:ahLst/>
              <a:cxnLst>
                <a:cxn ang="0">
                  <a:pos x="connsiteX0" y="connsiteY0"/>
                </a:cxn>
                <a:cxn ang="0">
                  <a:pos x="connsiteX1" y="connsiteY1"/>
                </a:cxn>
                <a:cxn ang="0">
                  <a:pos x="connsiteX2" y="connsiteY2"/>
                </a:cxn>
                <a:cxn ang="0">
                  <a:pos x="connsiteX3" y="connsiteY3"/>
                </a:cxn>
              </a:cxnLst>
              <a:rect l="l" t="t" r="r" b="b"/>
              <a:pathLst>
                <a:path w="1829438" h="780435">
                  <a:moveTo>
                    <a:pt x="0" y="780435"/>
                  </a:moveTo>
                  <a:lnTo>
                    <a:pt x="0" y="0"/>
                  </a:lnTo>
                  <a:lnTo>
                    <a:pt x="1829438" y="0"/>
                  </a:lnTo>
                  <a:lnTo>
                    <a:pt x="1829438" y="780435"/>
                  </a:lnTo>
                </a:path>
              </a:pathLst>
            </a:custGeom>
            <a:noFill/>
            <a:ln w="19050">
              <a:solidFill>
                <a:schemeClr val="accent2"/>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Rectangle 13">
              <a:extLst>
                <a:ext uri="{FF2B5EF4-FFF2-40B4-BE49-F238E27FC236}">
                  <a16:creationId xmlns:a16="http://schemas.microsoft.com/office/drawing/2014/main" id="{CF321955-9BE5-9EC9-F97B-22A940CC1E2F}"/>
                </a:ext>
              </a:extLst>
            </p:cNvPr>
            <p:cNvSpPr/>
            <p:nvPr/>
          </p:nvSpPr>
          <p:spPr bwMode="auto">
            <a:xfrm>
              <a:off x="2980942" y="1728348"/>
              <a:ext cx="2771859" cy="44322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a:ea typeface="+mn-ea"/>
                  <a:cs typeface="Segoe UI" pitchFamily="34" charset="0"/>
                </a:rPr>
                <a:t>  AKS</a:t>
              </a:r>
            </a:p>
          </p:txBody>
        </p:sp>
        <p:sp>
          <p:nvSpPr>
            <p:cNvPr id="17" name="Rectangle 11">
              <a:extLst>
                <a:ext uri="{FF2B5EF4-FFF2-40B4-BE49-F238E27FC236}">
                  <a16:creationId xmlns:a16="http://schemas.microsoft.com/office/drawing/2014/main" id="{6F2632F4-82F0-E5B5-BEDF-FB15C78D115D}"/>
                </a:ext>
                <a:ext uri="{C183D7F6-B498-43B3-948B-1728B52AA6E4}">
                  <adec:decorative xmlns:adec="http://schemas.microsoft.com/office/drawing/2017/decorative" val="1"/>
                </a:ext>
              </a:extLst>
            </p:cNvPr>
            <p:cNvSpPr/>
            <p:nvPr/>
          </p:nvSpPr>
          <p:spPr bwMode="auto">
            <a:xfrm>
              <a:off x="8172506" y="1951567"/>
              <a:ext cx="3093281" cy="332170"/>
            </a:xfrm>
            <a:custGeom>
              <a:avLst/>
              <a:gdLst>
                <a:gd name="connsiteX0" fmla="*/ 0 w 1829438"/>
                <a:gd name="connsiteY0" fmla="*/ 0 h 780435"/>
                <a:gd name="connsiteX1" fmla="*/ 1829438 w 1829438"/>
                <a:gd name="connsiteY1" fmla="*/ 0 h 780435"/>
                <a:gd name="connsiteX2" fmla="*/ 1829438 w 1829438"/>
                <a:gd name="connsiteY2" fmla="*/ 780435 h 780435"/>
                <a:gd name="connsiteX3" fmla="*/ 0 w 1829438"/>
                <a:gd name="connsiteY3" fmla="*/ 780435 h 780435"/>
                <a:gd name="connsiteX4" fmla="*/ 0 w 1829438"/>
                <a:gd name="connsiteY4" fmla="*/ 0 h 780435"/>
                <a:gd name="connsiteX0" fmla="*/ 0 w 1829438"/>
                <a:gd name="connsiteY0" fmla="*/ 0 h 895403"/>
                <a:gd name="connsiteX1" fmla="*/ 1829438 w 1829438"/>
                <a:gd name="connsiteY1" fmla="*/ 0 h 895403"/>
                <a:gd name="connsiteX2" fmla="*/ 1829438 w 1829438"/>
                <a:gd name="connsiteY2" fmla="*/ 780435 h 895403"/>
                <a:gd name="connsiteX3" fmla="*/ 1076963 w 1829438"/>
                <a:gd name="connsiteY3" fmla="*/ 895350 h 895403"/>
                <a:gd name="connsiteX4" fmla="*/ 0 w 1829438"/>
                <a:gd name="connsiteY4" fmla="*/ 780435 h 895403"/>
                <a:gd name="connsiteX5" fmla="*/ 0 w 1829438"/>
                <a:gd name="connsiteY5" fmla="*/ 0 h 895403"/>
                <a:gd name="connsiteX0" fmla="*/ 1076963 w 1829438"/>
                <a:gd name="connsiteY0" fmla="*/ 895350 h 986790"/>
                <a:gd name="connsiteX1" fmla="*/ 0 w 1829438"/>
                <a:gd name="connsiteY1" fmla="*/ 780435 h 986790"/>
                <a:gd name="connsiteX2" fmla="*/ 0 w 1829438"/>
                <a:gd name="connsiteY2" fmla="*/ 0 h 986790"/>
                <a:gd name="connsiteX3" fmla="*/ 1829438 w 1829438"/>
                <a:gd name="connsiteY3" fmla="*/ 0 h 986790"/>
                <a:gd name="connsiteX4" fmla="*/ 1829438 w 1829438"/>
                <a:gd name="connsiteY4" fmla="*/ 780435 h 986790"/>
                <a:gd name="connsiteX5" fmla="*/ 1168403 w 1829438"/>
                <a:gd name="connsiteY5" fmla="*/ 986790 h 986790"/>
                <a:gd name="connsiteX0" fmla="*/ 1076963 w 1829438"/>
                <a:gd name="connsiteY0" fmla="*/ 895350 h 895350"/>
                <a:gd name="connsiteX1" fmla="*/ 0 w 1829438"/>
                <a:gd name="connsiteY1" fmla="*/ 780435 h 895350"/>
                <a:gd name="connsiteX2" fmla="*/ 0 w 1829438"/>
                <a:gd name="connsiteY2" fmla="*/ 0 h 895350"/>
                <a:gd name="connsiteX3" fmla="*/ 1829438 w 1829438"/>
                <a:gd name="connsiteY3" fmla="*/ 0 h 895350"/>
                <a:gd name="connsiteX4" fmla="*/ 1829438 w 1829438"/>
                <a:gd name="connsiteY4" fmla="*/ 780435 h 895350"/>
                <a:gd name="connsiteX0" fmla="*/ 0 w 1829438"/>
                <a:gd name="connsiteY0" fmla="*/ 780435 h 780435"/>
                <a:gd name="connsiteX1" fmla="*/ 0 w 1829438"/>
                <a:gd name="connsiteY1" fmla="*/ 0 h 780435"/>
                <a:gd name="connsiteX2" fmla="*/ 1829438 w 1829438"/>
                <a:gd name="connsiteY2" fmla="*/ 0 h 780435"/>
                <a:gd name="connsiteX3" fmla="*/ 1829438 w 1829438"/>
                <a:gd name="connsiteY3" fmla="*/ 780435 h 780435"/>
              </a:gdLst>
              <a:ahLst/>
              <a:cxnLst>
                <a:cxn ang="0">
                  <a:pos x="connsiteX0" y="connsiteY0"/>
                </a:cxn>
                <a:cxn ang="0">
                  <a:pos x="connsiteX1" y="connsiteY1"/>
                </a:cxn>
                <a:cxn ang="0">
                  <a:pos x="connsiteX2" y="connsiteY2"/>
                </a:cxn>
                <a:cxn ang="0">
                  <a:pos x="connsiteX3" y="connsiteY3"/>
                </a:cxn>
              </a:cxnLst>
              <a:rect l="l" t="t" r="r" b="b"/>
              <a:pathLst>
                <a:path w="1829438" h="780435">
                  <a:moveTo>
                    <a:pt x="0" y="780435"/>
                  </a:moveTo>
                  <a:lnTo>
                    <a:pt x="0" y="0"/>
                  </a:lnTo>
                  <a:lnTo>
                    <a:pt x="1829438" y="0"/>
                  </a:lnTo>
                  <a:lnTo>
                    <a:pt x="1829438" y="780435"/>
                  </a:lnTo>
                </a:path>
              </a:pathLst>
            </a:custGeom>
            <a:noFill/>
            <a:ln w="19050">
              <a:solidFill>
                <a:schemeClr val="accent2"/>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54" name="Graphic 153">
              <a:extLst>
                <a:ext uri="{FF2B5EF4-FFF2-40B4-BE49-F238E27FC236}">
                  <a16:creationId xmlns:a16="http://schemas.microsoft.com/office/drawing/2014/main" id="{C6D49FF3-3B99-40D2-5AB7-A9A22CCEB2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9299" y="1734841"/>
              <a:ext cx="419690" cy="419690"/>
            </a:xfrm>
            <a:prstGeom prst="rect">
              <a:avLst/>
            </a:prstGeom>
          </p:spPr>
        </p:pic>
        <p:sp>
          <p:nvSpPr>
            <p:cNvPr id="164" name="Rectangle 163">
              <a:extLst>
                <a:ext uri="{FF2B5EF4-FFF2-40B4-BE49-F238E27FC236}">
                  <a16:creationId xmlns:a16="http://schemas.microsoft.com/office/drawing/2014/main" id="{DC1D81A3-3E83-FEAC-21E1-5E8F5516F857}"/>
                </a:ext>
              </a:extLst>
            </p:cNvPr>
            <p:cNvSpPr/>
            <p:nvPr/>
          </p:nvSpPr>
          <p:spPr bwMode="auto">
            <a:xfrm>
              <a:off x="8611903" y="1754960"/>
              <a:ext cx="2364420" cy="44322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3P Kubernetes</a:t>
              </a:r>
            </a:p>
          </p:txBody>
        </p:sp>
        <p:grpSp>
          <p:nvGrpSpPr>
            <p:cNvPr id="33" name="Group 32">
              <a:extLst>
                <a:ext uri="{FF2B5EF4-FFF2-40B4-BE49-F238E27FC236}">
                  <a16:creationId xmlns:a16="http://schemas.microsoft.com/office/drawing/2014/main" id="{394903DE-ED2F-29D7-90EF-B7E23CB66FB9}"/>
                </a:ext>
              </a:extLst>
            </p:cNvPr>
            <p:cNvGrpSpPr/>
            <p:nvPr/>
          </p:nvGrpSpPr>
          <p:grpSpPr>
            <a:xfrm>
              <a:off x="8352636" y="2883045"/>
              <a:ext cx="1005840" cy="621267"/>
              <a:chOff x="4359995" y="5083732"/>
              <a:chExt cx="1005840" cy="621267"/>
            </a:xfrm>
          </p:grpSpPr>
          <p:pic>
            <p:nvPicPr>
              <p:cNvPr id="34" name="Kubernetes" descr="Kubernetes">
                <a:extLst>
                  <a:ext uri="{FF2B5EF4-FFF2-40B4-BE49-F238E27FC236}">
                    <a16:creationId xmlns:a16="http://schemas.microsoft.com/office/drawing/2014/main" id="{547CC7B5-1F77-9477-4CE4-612B180991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1779" y="5083732"/>
                <a:ext cx="365763" cy="365760"/>
              </a:xfrm>
              <a:prstGeom prst="rect">
                <a:avLst/>
              </a:prstGeom>
            </p:spPr>
          </p:pic>
          <p:sp>
            <p:nvSpPr>
              <p:cNvPr id="35" name="TextBox 1090">
                <a:extLst>
                  <a:ext uri="{FF2B5EF4-FFF2-40B4-BE49-F238E27FC236}">
                    <a16:creationId xmlns:a16="http://schemas.microsoft.com/office/drawing/2014/main" id="{AE50ACF0-45D7-458B-F794-766F56E9197B}"/>
                  </a:ext>
                </a:extLst>
              </p:cNvPr>
              <p:cNvSpPr txBox="1"/>
              <p:nvPr/>
            </p:nvSpPr>
            <p:spPr>
              <a:xfrm>
                <a:off x="4359995" y="5474167"/>
                <a:ext cx="1005840" cy="230832"/>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502040204020203" pitchFamily="34" charset="0"/>
                  </a:rPr>
                  <a:t>Kubernetes</a:t>
                </a:r>
              </a:p>
            </p:txBody>
          </p:sp>
        </p:grpSp>
        <p:grpSp>
          <p:nvGrpSpPr>
            <p:cNvPr id="36" name="Group 35">
              <a:extLst>
                <a:ext uri="{FF2B5EF4-FFF2-40B4-BE49-F238E27FC236}">
                  <a16:creationId xmlns:a16="http://schemas.microsoft.com/office/drawing/2014/main" id="{18469ADC-069F-4213-A47E-839ACE14DC8B}"/>
                </a:ext>
              </a:extLst>
            </p:cNvPr>
            <p:cNvGrpSpPr/>
            <p:nvPr/>
          </p:nvGrpSpPr>
          <p:grpSpPr>
            <a:xfrm>
              <a:off x="9661334" y="3621935"/>
              <a:ext cx="1005840" cy="614705"/>
              <a:chOff x="4983040" y="5834707"/>
              <a:chExt cx="1005840" cy="614705"/>
            </a:xfrm>
          </p:grpSpPr>
          <p:pic>
            <p:nvPicPr>
              <p:cNvPr id="37" name="Shape 339" descr="Container-Engine_256px.png">
                <a:extLst>
                  <a:ext uri="{FF2B5EF4-FFF2-40B4-BE49-F238E27FC236}">
                    <a16:creationId xmlns:a16="http://schemas.microsoft.com/office/drawing/2014/main" id="{17D46C77-394B-F8AD-4D70-FE7A8A14E23E}"/>
                  </a:ext>
                </a:extLst>
              </p:cNvPr>
              <p:cNvPicPr preferRelativeResize="0"/>
              <p:nvPr/>
            </p:nvPicPr>
            <p:blipFill rotWithShape="1">
              <a:blip r:embed="rId7"/>
              <a:srcRect t="5092" b="5092"/>
              <a:stretch/>
            </p:blipFill>
            <p:spPr>
              <a:xfrm>
                <a:off x="5281014" y="5834707"/>
                <a:ext cx="393192" cy="365760"/>
              </a:xfrm>
              <a:prstGeom prst="rect">
                <a:avLst/>
              </a:prstGeom>
            </p:spPr>
          </p:pic>
          <p:sp>
            <p:nvSpPr>
              <p:cNvPr id="38" name="TextBox 37">
                <a:extLst>
                  <a:ext uri="{FF2B5EF4-FFF2-40B4-BE49-F238E27FC236}">
                    <a16:creationId xmlns:a16="http://schemas.microsoft.com/office/drawing/2014/main" id="{50B4099F-7967-49DB-D479-28201BDA8199}"/>
                  </a:ext>
                </a:extLst>
              </p:cNvPr>
              <p:cNvSpPr txBox="1"/>
              <p:nvPr/>
            </p:nvSpPr>
            <p:spPr>
              <a:xfrm>
                <a:off x="4983040" y="6218580"/>
                <a:ext cx="1005840"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GKE</a:t>
                </a:r>
              </a:p>
            </p:txBody>
          </p:sp>
        </p:grpSp>
        <p:grpSp>
          <p:nvGrpSpPr>
            <p:cNvPr id="39" name="Group 38">
              <a:extLst>
                <a:ext uri="{FF2B5EF4-FFF2-40B4-BE49-F238E27FC236}">
                  <a16:creationId xmlns:a16="http://schemas.microsoft.com/office/drawing/2014/main" id="{205E18F4-7EEB-C7E1-1F3F-05EDA56FED70}"/>
                </a:ext>
              </a:extLst>
            </p:cNvPr>
            <p:cNvGrpSpPr/>
            <p:nvPr/>
          </p:nvGrpSpPr>
          <p:grpSpPr>
            <a:xfrm>
              <a:off x="10048944" y="2883045"/>
              <a:ext cx="1005840" cy="609673"/>
              <a:chOff x="4246038" y="5818095"/>
              <a:chExt cx="1005840" cy="609673"/>
            </a:xfrm>
          </p:grpSpPr>
          <p:sp>
            <p:nvSpPr>
              <p:cNvPr id="40" name="Rectangle 39">
                <a:extLst>
                  <a:ext uri="{FF2B5EF4-FFF2-40B4-BE49-F238E27FC236}">
                    <a16:creationId xmlns:a16="http://schemas.microsoft.com/office/drawing/2014/main" id="{4646CAC0-7E53-F535-D447-0CDAD3C78DAE}"/>
                  </a:ext>
                </a:extLst>
              </p:cNvPr>
              <p:cNvSpPr/>
              <p:nvPr/>
            </p:nvSpPr>
            <p:spPr>
              <a:xfrm>
                <a:off x="4246038" y="6196936"/>
                <a:ext cx="1005840"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EKS</a:t>
                </a:r>
              </a:p>
            </p:txBody>
          </p:sp>
          <p:grpSp>
            <p:nvGrpSpPr>
              <p:cNvPr id="41" name="Graphic 6">
                <a:extLst>
                  <a:ext uri="{FF2B5EF4-FFF2-40B4-BE49-F238E27FC236}">
                    <a16:creationId xmlns:a16="http://schemas.microsoft.com/office/drawing/2014/main" id="{64C7C52E-CA63-7AAF-F3BE-71DF8408F892}"/>
                  </a:ext>
                </a:extLst>
              </p:cNvPr>
              <p:cNvGrpSpPr/>
              <p:nvPr/>
            </p:nvGrpSpPr>
            <p:grpSpPr>
              <a:xfrm>
                <a:off x="4574704" y="5818095"/>
                <a:ext cx="336385" cy="365760"/>
                <a:chOff x="8069129" y="5583999"/>
                <a:chExt cx="226630" cy="246421"/>
              </a:xfrm>
              <a:solidFill>
                <a:srgbClr val="FFFFFF"/>
              </a:solidFill>
            </p:grpSpPr>
            <p:sp>
              <p:nvSpPr>
                <p:cNvPr id="42" name="Freeform: Shape 41">
                  <a:extLst>
                    <a:ext uri="{FF2B5EF4-FFF2-40B4-BE49-F238E27FC236}">
                      <a16:creationId xmlns:a16="http://schemas.microsoft.com/office/drawing/2014/main" id="{6A826A63-2B63-DE37-7AA4-1B9A60194E50}"/>
                    </a:ext>
                  </a:extLst>
                </p:cNvPr>
                <p:cNvSpPr/>
                <p:nvPr/>
              </p:nvSpPr>
              <p:spPr>
                <a:xfrm>
                  <a:off x="8069129" y="5583999"/>
                  <a:ext cx="217079" cy="246421"/>
                </a:xfrm>
                <a:custGeom>
                  <a:avLst/>
                  <a:gdLst>
                    <a:gd name="connsiteX0" fmla="*/ 113315 w 217079"/>
                    <a:gd name="connsiteY0" fmla="*/ 255072 h 255072"/>
                    <a:gd name="connsiteX1" fmla="*/ 110955 w 217079"/>
                    <a:gd name="connsiteY1" fmla="*/ 254459 h 255072"/>
                    <a:gd name="connsiteX2" fmla="*/ 2361 w 217079"/>
                    <a:gd name="connsiteY2" fmla="*/ 191758 h 255072"/>
                    <a:gd name="connsiteX3" fmla="*/ 0 w 217079"/>
                    <a:gd name="connsiteY3" fmla="*/ 187650 h 255072"/>
                    <a:gd name="connsiteX4" fmla="*/ 0 w 217079"/>
                    <a:gd name="connsiteY4" fmla="*/ 62248 h 255072"/>
                    <a:gd name="connsiteX5" fmla="*/ 2361 w 217079"/>
                    <a:gd name="connsiteY5" fmla="*/ 58140 h 255072"/>
                    <a:gd name="connsiteX6" fmla="*/ 101512 w 217079"/>
                    <a:gd name="connsiteY6" fmla="*/ 633 h 255072"/>
                    <a:gd name="connsiteX7" fmla="*/ 106233 w 217079"/>
                    <a:gd name="connsiteY7" fmla="*/ 633 h 255072"/>
                    <a:gd name="connsiteX8" fmla="*/ 108594 w 217079"/>
                    <a:gd name="connsiteY8" fmla="*/ 4740 h 255072"/>
                    <a:gd name="connsiteX9" fmla="*/ 108594 w 217079"/>
                    <a:gd name="connsiteY9" fmla="*/ 59084 h 255072"/>
                    <a:gd name="connsiteX10" fmla="*/ 106233 w 217079"/>
                    <a:gd name="connsiteY10" fmla="*/ 63192 h 255072"/>
                    <a:gd name="connsiteX11" fmla="*/ 56658 w 217079"/>
                    <a:gd name="connsiteY11" fmla="*/ 92135 h 255072"/>
                    <a:gd name="connsiteX12" fmla="*/ 56658 w 217079"/>
                    <a:gd name="connsiteY12" fmla="*/ 157621 h 255072"/>
                    <a:gd name="connsiteX13" fmla="*/ 113315 w 217079"/>
                    <a:gd name="connsiteY13" fmla="*/ 190341 h 255072"/>
                    <a:gd name="connsiteX14" fmla="*/ 162749 w 217079"/>
                    <a:gd name="connsiteY14" fmla="*/ 162012 h 255072"/>
                    <a:gd name="connsiteX15" fmla="*/ 167470 w 217079"/>
                    <a:gd name="connsiteY15" fmla="*/ 162012 h 255072"/>
                    <a:gd name="connsiteX16" fmla="*/ 214685 w 217079"/>
                    <a:gd name="connsiteY16" fmla="*/ 189255 h 255072"/>
                    <a:gd name="connsiteX17" fmla="*/ 216465 w 217079"/>
                    <a:gd name="connsiteY17" fmla="*/ 195691 h 255072"/>
                    <a:gd name="connsiteX18" fmla="*/ 214685 w 217079"/>
                    <a:gd name="connsiteY18" fmla="*/ 197471 h 255072"/>
                    <a:gd name="connsiteX19" fmla="*/ 115676 w 217079"/>
                    <a:gd name="connsiteY19" fmla="*/ 254459 h 255072"/>
                    <a:gd name="connsiteX20" fmla="*/ 113315 w 217079"/>
                    <a:gd name="connsiteY20" fmla="*/ 255072 h 255072"/>
                    <a:gd name="connsiteX21" fmla="*/ 9443 w 217079"/>
                    <a:gd name="connsiteY21" fmla="*/ 184911 h 255072"/>
                    <a:gd name="connsiteX22" fmla="*/ 113315 w 217079"/>
                    <a:gd name="connsiteY22" fmla="*/ 244921 h 255072"/>
                    <a:gd name="connsiteX23" fmla="*/ 203023 w 217079"/>
                    <a:gd name="connsiteY23" fmla="*/ 192985 h 255072"/>
                    <a:gd name="connsiteX24" fmla="*/ 165251 w 217079"/>
                    <a:gd name="connsiteY24" fmla="*/ 171172 h 255072"/>
                    <a:gd name="connsiteX25" fmla="*/ 115676 w 217079"/>
                    <a:gd name="connsiteY25" fmla="*/ 199926 h 255072"/>
                    <a:gd name="connsiteX26" fmla="*/ 110955 w 217079"/>
                    <a:gd name="connsiteY26" fmla="*/ 199926 h 255072"/>
                    <a:gd name="connsiteX27" fmla="*/ 49575 w 217079"/>
                    <a:gd name="connsiteY27" fmla="*/ 164467 h 255072"/>
                    <a:gd name="connsiteX28" fmla="*/ 47215 w 217079"/>
                    <a:gd name="connsiteY28" fmla="*/ 160360 h 255072"/>
                    <a:gd name="connsiteX29" fmla="*/ 47215 w 217079"/>
                    <a:gd name="connsiteY29" fmla="*/ 89538 h 255072"/>
                    <a:gd name="connsiteX30" fmla="*/ 49575 w 217079"/>
                    <a:gd name="connsiteY30" fmla="*/ 85430 h 255072"/>
                    <a:gd name="connsiteX31" fmla="*/ 99151 w 217079"/>
                    <a:gd name="connsiteY31" fmla="*/ 56582 h 255072"/>
                    <a:gd name="connsiteX32" fmla="*/ 99151 w 217079"/>
                    <a:gd name="connsiteY32" fmla="*/ 12908 h 255072"/>
                    <a:gd name="connsiteX33" fmla="*/ 9443 w 217079"/>
                    <a:gd name="connsiteY33" fmla="*/ 64845 h 25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7079" h="255072">
                      <a:moveTo>
                        <a:pt x="113315" y="255072"/>
                      </a:moveTo>
                      <a:cubicBezTo>
                        <a:pt x="112488" y="255078"/>
                        <a:pt x="111674" y="254866"/>
                        <a:pt x="110955" y="254459"/>
                      </a:cubicBezTo>
                      <a:lnTo>
                        <a:pt x="2361" y="191758"/>
                      </a:lnTo>
                      <a:cubicBezTo>
                        <a:pt x="894" y="190911"/>
                        <a:pt x="-7" y="189343"/>
                        <a:pt x="0" y="187650"/>
                      </a:cubicBezTo>
                      <a:lnTo>
                        <a:pt x="0" y="62248"/>
                      </a:lnTo>
                      <a:cubicBezTo>
                        <a:pt x="-7" y="60554"/>
                        <a:pt x="894" y="58987"/>
                        <a:pt x="2361" y="58140"/>
                      </a:cubicBezTo>
                      <a:lnTo>
                        <a:pt x="101512" y="633"/>
                      </a:lnTo>
                      <a:cubicBezTo>
                        <a:pt x="102972" y="-211"/>
                        <a:pt x="104772" y="-211"/>
                        <a:pt x="106233" y="633"/>
                      </a:cubicBezTo>
                      <a:cubicBezTo>
                        <a:pt x="107700" y="1479"/>
                        <a:pt x="108600" y="3047"/>
                        <a:pt x="108594" y="4740"/>
                      </a:cubicBezTo>
                      <a:lnTo>
                        <a:pt x="108594" y="59084"/>
                      </a:lnTo>
                      <a:cubicBezTo>
                        <a:pt x="108600" y="60778"/>
                        <a:pt x="107700" y="62345"/>
                        <a:pt x="106233" y="63192"/>
                      </a:cubicBezTo>
                      <a:lnTo>
                        <a:pt x="56658" y="92135"/>
                      </a:lnTo>
                      <a:lnTo>
                        <a:pt x="56658" y="157621"/>
                      </a:lnTo>
                      <a:lnTo>
                        <a:pt x="113315" y="190341"/>
                      </a:lnTo>
                      <a:lnTo>
                        <a:pt x="162749" y="162012"/>
                      </a:lnTo>
                      <a:cubicBezTo>
                        <a:pt x="164210" y="161169"/>
                        <a:pt x="166010" y="161169"/>
                        <a:pt x="167470" y="162012"/>
                      </a:cubicBezTo>
                      <a:lnTo>
                        <a:pt x="214685" y="189255"/>
                      </a:lnTo>
                      <a:cubicBezTo>
                        <a:pt x="216954" y="190541"/>
                        <a:pt x="217751" y="193422"/>
                        <a:pt x="216465" y="195691"/>
                      </a:cubicBezTo>
                      <a:cubicBezTo>
                        <a:pt x="216044" y="196434"/>
                        <a:pt x="215429" y="197049"/>
                        <a:pt x="214685" y="197471"/>
                      </a:cubicBezTo>
                      <a:lnTo>
                        <a:pt x="115676" y="254459"/>
                      </a:lnTo>
                      <a:cubicBezTo>
                        <a:pt x="114956" y="254866"/>
                        <a:pt x="114142" y="255078"/>
                        <a:pt x="113315" y="255072"/>
                      </a:cubicBezTo>
                      <a:close/>
                      <a:moveTo>
                        <a:pt x="9443" y="184911"/>
                      </a:moveTo>
                      <a:lnTo>
                        <a:pt x="113315" y="244921"/>
                      </a:lnTo>
                      <a:lnTo>
                        <a:pt x="203023" y="192985"/>
                      </a:lnTo>
                      <a:lnTo>
                        <a:pt x="165251" y="171172"/>
                      </a:lnTo>
                      <a:lnTo>
                        <a:pt x="115676" y="199926"/>
                      </a:lnTo>
                      <a:cubicBezTo>
                        <a:pt x="114215" y="200769"/>
                        <a:pt x="112415" y="200769"/>
                        <a:pt x="110955" y="199926"/>
                      </a:cubicBezTo>
                      <a:lnTo>
                        <a:pt x="49575" y="164467"/>
                      </a:lnTo>
                      <a:cubicBezTo>
                        <a:pt x="48109" y="163621"/>
                        <a:pt x="47208" y="162053"/>
                        <a:pt x="47215" y="160360"/>
                      </a:cubicBezTo>
                      <a:lnTo>
                        <a:pt x="47215" y="89538"/>
                      </a:lnTo>
                      <a:cubicBezTo>
                        <a:pt x="47208" y="87844"/>
                        <a:pt x="48109" y="86277"/>
                        <a:pt x="49575" y="85430"/>
                      </a:cubicBezTo>
                      <a:lnTo>
                        <a:pt x="99151" y="56582"/>
                      </a:lnTo>
                      <a:lnTo>
                        <a:pt x="99151" y="12908"/>
                      </a:lnTo>
                      <a:lnTo>
                        <a:pt x="9443" y="64845"/>
                      </a:ln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F05901BF-9482-44E2-B378-3DC41792CF20}"/>
                    </a:ext>
                  </a:extLst>
                </p:cNvPr>
                <p:cNvSpPr/>
                <p:nvPr/>
              </p:nvSpPr>
              <p:spPr>
                <a:xfrm>
                  <a:off x="8187166" y="5584559"/>
                  <a:ext cx="108593" cy="180951"/>
                </a:xfrm>
                <a:custGeom>
                  <a:avLst/>
                  <a:gdLst>
                    <a:gd name="connsiteX0" fmla="*/ 103872 w 108593"/>
                    <a:gd name="connsiteY0" fmla="*/ 180952 h 180951"/>
                    <a:gd name="connsiteX1" fmla="*/ 101512 w 108593"/>
                    <a:gd name="connsiteY1" fmla="*/ 180338 h 180951"/>
                    <a:gd name="connsiteX2" fmla="*/ 54297 w 108593"/>
                    <a:gd name="connsiteY2" fmla="*/ 153190 h 180951"/>
                    <a:gd name="connsiteX3" fmla="*/ 52172 w 108593"/>
                    <a:gd name="connsiteY3" fmla="*/ 149082 h 180951"/>
                    <a:gd name="connsiteX4" fmla="*/ 52172 w 108593"/>
                    <a:gd name="connsiteY4" fmla="*/ 91574 h 180951"/>
                    <a:gd name="connsiteX5" fmla="*/ 2361 w 108593"/>
                    <a:gd name="connsiteY5" fmla="*/ 63246 h 180951"/>
                    <a:gd name="connsiteX6" fmla="*/ 0 w 108593"/>
                    <a:gd name="connsiteY6" fmla="*/ 59138 h 180951"/>
                    <a:gd name="connsiteX7" fmla="*/ 0 w 108593"/>
                    <a:gd name="connsiteY7" fmla="*/ 4699 h 180951"/>
                    <a:gd name="connsiteX8" fmla="*/ 2361 w 108593"/>
                    <a:gd name="connsiteY8" fmla="*/ 592 h 180951"/>
                    <a:gd name="connsiteX9" fmla="*/ 7082 w 108593"/>
                    <a:gd name="connsiteY9" fmla="*/ 592 h 180951"/>
                    <a:gd name="connsiteX10" fmla="*/ 106233 w 108593"/>
                    <a:gd name="connsiteY10" fmla="*/ 57580 h 180951"/>
                    <a:gd name="connsiteX11" fmla="*/ 108594 w 108593"/>
                    <a:gd name="connsiteY11" fmla="*/ 61688 h 180951"/>
                    <a:gd name="connsiteX12" fmla="*/ 108594 w 108593"/>
                    <a:gd name="connsiteY12" fmla="*/ 176230 h 180951"/>
                    <a:gd name="connsiteX13" fmla="*/ 103872 w 108593"/>
                    <a:gd name="connsiteY13" fmla="*/ 180952 h 180951"/>
                    <a:gd name="connsiteX14" fmla="*/ 61379 w 108593"/>
                    <a:gd name="connsiteY14" fmla="*/ 146391 h 180951"/>
                    <a:gd name="connsiteX15" fmla="*/ 99151 w 108593"/>
                    <a:gd name="connsiteY15" fmla="*/ 168015 h 180951"/>
                    <a:gd name="connsiteX16" fmla="*/ 99151 w 108593"/>
                    <a:gd name="connsiteY16" fmla="*/ 64426 h 180951"/>
                    <a:gd name="connsiteX17" fmla="*/ 9443 w 108593"/>
                    <a:gd name="connsiteY17" fmla="*/ 12868 h 180951"/>
                    <a:gd name="connsiteX18" fmla="*/ 9443 w 108593"/>
                    <a:gd name="connsiteY18" fmla="*/ 56447 h 180951"/>
                    <a:gd name="connsiteX19" fmla="*/ 59018 w 108593"/>
                    <a:gd name="connsiteY19" fmla="*/ 84776 h 180951"/>
                    <a:gd name="connsiteX20" fmla="*/ 61379 w 108593"/>
                    <a:gd name="connsiteY20" fmla="*/ 88836 h 18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593" h="180951">
                      <a:moveTo>
                        <a:pt x="103872" y="180952"/>
                      </a:moveTo>
                      <a:cubicBezTo>
                        <a:pt x="103045" y="180958"/>
                        <a:pt x="102231" y="180746"/>
                        <a:pt x="101512" y="180338"/>
                      </a:cubicBezTo>
                      <a:lnTo>
                        <a:pt x="54297" y="153190"/>
                      </a:lnTo>
                      <a:cubicBezTo>
                        <a:pt x="52812" y="152387"/>
                        <a:pt x="51969" y="150758"/>
                        <a:pt x="52172" y="149082"/>
                      </a:cubicBezTo>
                      <a:lnTo>
                        <a:pt x="52172" y="91574"/>
                      </a:lnTo>
                      <a:lnTo>
                        <a:pt x="2361" y="63246"/>
                      </a:lnTo>
                      <a:cubicBezTo>
                        <a:pt x="894" y="62399"/>
                        <a:pt x="-7" y="60831"/>
                        <a:pt x="0" y="59138"/>
                      </a:cubicBezTo>
                      <a:lnTo>
                        <a:pt x="0" y="4699"/>
                      </a:lnTo>
                      <a:cubicBezTo>
                        <a:pt x="-7" y="3006"/>
                        <a:pt x="894" y="1439"/>
                        <a:pt x="2361" y="592"/>
                      </a:cubicBezTo>
                      <a:cubicBezTo>
                        <a:pt x="3836" y="-197"/>
                        <a:pt x="5607" y="-197"/>
                        <a:pt x="7082" y="592"/>
                      </a:cubicBezTo>
                      <a:lnTo>
                        <a:pt x="106233" y="57580"/>
                      </a:lnTo>
                      <a:cubicBezTo>
                        <a:pt x="107700" y="58427"/>
                        <a:pt x="108600" y="59994"/>
                        <a:pt x="108594" y="61688"/>
                      </a:cubicBezTo>
                      <a:lnTo>
                        <a:pt x="108594" y="176230"/>
                      </a:lnTo>
                      <a:cubicBezTo>
                        <a:pt x="108594" y="178838"/>
                        <a:pt x="106480" y="180952"/>
                        <a:pt x="103872" y="180952"/>
                      </a:cubicBezTo>
                      <a:close/>
                      <a:moveTo>
                        <a:pt x="61379" y="146391"/>
                      </a:moveTo>
                      <a:lnTo>
                        <a:pt x="99151" y="168015"/>
                      </a:lnTo>
                      <a:lnTo>
                        <a:pt x="99151" y="64426"/>
                      </a:lnTo>
                      <a:lnTo>
                        <a:pt x="9443" y="12868"/>
                      </a:lnTo>
                      <a:lnTo>
                        <a:pt x="9443" y="56447"/>
                      </a:lnTo>
                      <a:lnTo>
                        <a:pt x="59018" y="84776"/>
                      </a:lnTo>
                      <a:cubicBezTo>
                        <a:pt x="60470" y="85614"/>
                        <a:pt x="61369" y="87159"/>
                        <a:pt x="61379" y="88836"/>
                      </a:cubicBez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5CBA7304-A60D-832A-C979-BE038BB2CD21}"/>
                    </a:ext>
                  </a:extLst>
                </p:cNvPr>
                <p:cNvSpPr/>
                <p:nvPr/>
              </p:nvSpPr>
              <p:spPr>
                <a:xfrm>
                  <a:off x="8158837" y="5673726"/>
                  <a:ext cx="55382" cy="70822"/>
                </a:xfrm>
                <a:custGeom>
                  <a:avLst/>
                  <a:gdLst>
                    <a:gd name="connsiteX0" fmla="*/ 0 w 55382"/>
                    <a:gd name="connsiteY0" fmla="*/ 70822 h 70822"/>
                    <a:gd name="connsiteX1" fmla="*/ 0 w 55382"/>
                    <a:gd name="connsiteY1" fmla="*/ 0 h 70822"/>
                    <a:gd name="connsiteX2" fmla="*/ 9443 w 55382"/>
                    <a:gd name="connsiteY2" fmla="*/ 0 h 70822"/>
                    <a:gd name="connsiteX3" fmla="*/ 9443 w 55382"/>
                    <a:gd name="connsiteY3" fmla="*/ 32248 h 70822"/>
                    <a:gd name="connsiteX4" fmla="*/ 40132 w 55382"/>
                    <a:gd name="connsiteY4" fmla="*/ 0 h 70822"/>
                    <a:gd name="connsiteX5" fmla="*/ 52597 w 55382"/>
                    <a:gd name="connsiteY5" fmla="*/ 0 h 70822"/>
                    <a:gd name="connsiteX6" fmla="*/ 20586 w 55382"/>
                    <a:gd name="connsiteY6" fmla="*/ 34467 h 70822"/>
                    <a:gd name="connsiteX7" fmla="*/ 55383 w 55382"/>
                    <a:gd name="connsiteY7" fmla="*/ 70822 h 70822"/>
                    <a:gd name="connsiteX8" fmla="*/ 42493 w 55382"/>
                    <a:gd name="connsiteY8" fmla="*/ 70822 h 70822"/>
                    <a:gd name="connsiteX9" fmla="*/ 9443 w 55382"/>
                    <a:gd name="connsiteY9" fmla="*/ 37772 h 70822"/>
                    <a:gd name="connsiteX10" fmla="*/ 9443 w 55382"/>
                    <a:gd name="connsiteY10" fmla="*/ 70822 h 7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82" h="70822">
                      <a:moveTo>
                        <a:pt x="0" y="70822"/>
                      </a:moveTo>
                      <a:lnTo>
                        <a:pt x="0" y="0"/>
                      </a:lnTo>
                      <a:lnTo>
                        <a:pt x="9443" y="0"/>
                      </a:lnTo>
                      <a:lnTo>
                        <a:pt x="9443" y="32248"/>
                      </a:lnTo>
                      <a:lnTo>
                        <a:pt x="40132" y="0"/>
                      </a:lnTo>
                      <a:lnTo>
                        <a:pt x="52597" y="0"/>
                      </a:lnTo>
                      <a:lnTo>
                        <a:pt x="20586" y="34467"/>
                      </a:lnTo>
                      <a:lnTo>
                        <a:pt x="55383" y="70822"/>
                      </a:lnTo>
                      <a:lnTo>
                        <a:pt x="42493" y="70822"/>
                      </a:lnTo>
                      <a:lnTo>
                        <a:pt x="9443" y="37772"/>
                      </a:lnTo>
                      <a:lnTo>
                        <a:pt x="9443" y="70822"/>
                      </a:ln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45" name="Group 44">
              <a:extLst>
                <a:ext uri="{FF2B5EF4-FFF2-40B4-BE49-F238E27FC236}">
                  <a16:creationId xmlns:a16="http://schemas.microsoft.com/office/drawing/2014/main" id="{BBEEF403-AF28-D41F-E4C0-2019DA923D55}"/>
                </a:ext>
              </a:extLst>
            </p:cNvPr>
            <p:cNvGrpSpPr/>
            <p:nvPr/>
          </p:nvGrpSpPr>
          <p:grpSpPr>
            <a:xfrm>
              <a:off x="8713306" y="3638945"/>
              <a:ext cx="1005840" cy="587800"/>
              <a:chOff x="5829480" y="5834707"/>
              <a:chExt cx="1005840" cy="587800"/>
            </a:xfrm>
          </p:grpSpPr>
          <p:sp>
            <p:nvSpPr>
              <p:cNvPr id="46" name="TextBox 45">
                <a:extLst>
                  <a:ext uri="{FF2B5EF4-FFF2-40B4-BE49-F238E27FC236}">
                    <a16:creationId xmlns:a16="http://schemas.microsoft.com/office/drawing/2014/main" id="{BD8CC5A0-C46E-DC88-E719-4AA893B6EEDA}"/>
                  </a:ext>
                </a:extLst>
              </p:cNvPr>
              <p:cNvSpPr txBox="1"/>
              <p:nvPr/>
            </p:nvSpPr>
            <p:spPr>
              <a:xfrm>
                <a:off x="5829480" y="6191675"/>
                <a:ext cx="1005840"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VMware Tanzu</a:t>
                </a:r>
              </a:p>
            </p:txBody>
          </p:sp>
          <p:pic>
            <p:nvPicPr>
              <p:cNvPr id="47" name="Picture 46" descr="A picture containing object, clock&#10;&#10;Description automatically generated">
                <a:extLst>
                  <a:ext uri="{FF2B5EF4-FFF2-40B4-BE49-F238E27FC236}">
                    <a16:creationId xmlns:a16="http://schemas.microsoft.com/office/drawing/2014/main" id="{F64DE952-E1F5-F8EA-8722-AE8570A9830C}"/>
                  </a:ext>
                </a:extLst>
              </p:cNvPr>
              <p:cNvPicPr>
                <a:picLocks noChangeAspect="1"/>
              </p:cNvPicPr>
              <p:nvPr/>
            </p:nvPicPr>
            <p:blipFill>
              <a:blip r:embed="rId8"/>
              <a:stretch>
                <a:fillRect/>
              </a:stretch>
            </p:blipFill>
            <p:spPr>
              <a:xfrm>
                <a:off x="6135805" y="5834707"/>
                <a:ext cx="393191" cy="390032"/>
              </a:xfrm>
              <a:prstGeom prst="rect">
                <a:avLst/>
              </a:prstGeom>
            </p:spPr>
          </p:pic>
        </p:grpSp>
        <p:grpSp>
          <p:nvGrpSpPr>
            <p:cNvPr id="48" name="Group 47">
              <a:extLst>
                <a:ext uri="{FF2B5EF4-FFF2-40B4-BE49-F238E27FC236}">
                  <a16:creationId xmlns:a16="http://schemas.microsoft.com/office/drawing/2014/main" id="{69807F9D-BA87-A21C-DEA4-BAA20D7C3C82}"/>
                </a:ext>
              </a:extLst>
            </p:cNvPr>
            <p:cNvGrpSpPr/>
            <p:nvPr/>
          </p:nvGrpSpPr>
          <p:grpSpPr>
            <a:xfrm>
              <a:off x="9200790" y="2883045"/>
              <a:ext cx="1005840" cy="615428"/>
              <a:chOff x="5144246" y="5089571"/>
              <a:chExt cx="1005840" cy="615428"/>
            </a:xfrm>
          </p:grpSpPr>
          <p:sp>
            <p:nvSpPr>
              <p:cNvPr id="49" name="TextBox 1090">
                <a:extLst>
                  <a:ext uri="{FF2B5EF4-FFF2-40B4-BE49-F238E27FC236}">
                    <a16:creationId xmlns:a16="http://schemas.microsoft.com/office/drawing/2014/main" id="{1CD9DB34-851C-313C-1452-9FEDD5C8E332}"/>
                  </a:ext>
                </a:extLst>
              </p:cNvPr>
              <p:cNvSpPr txBox="1"/>
              <p:nvPr/>
            </p:nvSpPr>
            <p:spPr>
              <a:xfrm>
                <a:off x="5144246" y="5474167"/>
                <a:ext cx="1005840" cy="230832"/>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502040204020203" pitchFamily="34" charset="0"/>
                  </a:rPr>
                  <a:t>OpenShift</a:t>
                </a:r>
              </a:p>
            </p:txBody>
          </p:sp>
          <p:pic>
            <p:nvPicPr>
              <p:cNvPr id="50" name="Picture 4">
                <a:extLst>
                  <a:ext uri="{FF2B5EF4-FFF2-40B4-BE49-F238E27FC236}">
                    <a16:creationId xmlns:a16="http://schemas.microsoft.com/office/drawing/2014/main" id="{6BB4A8F1-025D-525F-29D7-F3A7107D99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59758" y="5089571"/>
                <a:ext cx="376388" cy="347532"/>
              </a:xfrm>
              <a:prstGeom prst="rect">
                <a:avLst/>
              </a:prstGeom>
              <a:noFill/>
              <a:extLst>
                <a:ext uri="{909E8E84-426E-40DD-AFC4-6F175D3DCCD1}">
                  <a14:hiddenFill xmlns:a14="http://schemas.microsoft.com/office/drawing/2010/main">
                    <a:solidFill>
                      <a:srgbClr val="FFFFFF"/>
                    </a:solidFill>
                  </a14:hiddenFill>
                </a:ext>
              </a:extLst>
            </p:spPr>
          </p:pic>
        </p:grpSp>
        <p:pic>
          <p:nvPicPr>
            <p:cNvPr id="54" name="Picture 53">
              <a:extLst>
                <a:ext uri="{FF2B5EF4-FFF2-40B4-BE49-F238E27FC236}">
                  <a16:creationId xmlns:a16="http://schemas.microsoft.com/office/drawing/2014/main" id="{7ED86F34-E2BC-DEF3-B093-41E46B78E36A}"/>
                </a:ext>
                <a:ext uri="{C183D7F6-B498-43B3-948B-1728B52AA6E4}">
                  <adec:decorative xmlns:adec="http://schemas.microsoft.com/office/drawing/2017/decorative" val="1"/>
                </a:ext>
              </a:extLst>
            </p:cNvPr>
            <p:cNvPicPr>
              <a:picLocks noChangeAspect="1"/>
            </p:cNvPicPr>
            <p:nvPr/>
          </p:nvPicPr>
          <p:blipFill>
            <a:blip r:embed="rId10">
              <a:clrChange>
                <a:clrFrom>
                  <a:srgbClr val="000000"/>
                </a:clrFrom>
                <a:clrTo>
                  <a:srgbClr val="000000">
                    <a:alpha val="0"/>
                  </a:srgbClr>
                </a:clrTo>
              </a:clrChange>
            </a:blip>
            <a:stretch>
              <a:fillRect/>
            </a:stretch>
          </p:blipFill>
          <p:spPr>
            <a:xfrm>
              <a:off x="1501202" y="3177387"/>
              <a:ext cx="618313" cy="618313"/>
            </a:xfrm>
            <a:prstGeom prst="rect">
              <a:avLst/>
            </a:prstGeom>
            <a:effectLst>
              <a:outerShdw blurRad="322808" sx="102000" sy="102000" algn="ctr" rotWithShape="0">
                <a:prstClr val="black">
                  <a:alpha val="46000"/>
                </a:prstClr>
              </a:outerShdw>
            </a:effectLst>
          </p:spPr>
        </p:pic>
        <p:sp>
          <p:nvSpPr>
            <p:cNvPr id="20" name="Rectangle: Rounded Corners 9">
              <a:extLst>
                <a:ext uri="{FF2B5EF4-FFF2-40B4-BE49-F238E27FC236}">
                  <a16:creationId xmlns:a16="http://schemas.microsoft.com/office/drawing/2014/main" id="{43C23A8D-225C-CBA1-FA41-07910BBEB9C7}"/>
                </a:ext>
              </a:extLst>
            </p:cNvPr>
            <p:cNvSpPr/>
            <p:nvPr/>
          </p:nvSpPr>
          <p:spPr bwMode="auto">
            <a:xfrm rot="5400000">
              <a:off x="6963702" y="1913308"/>
              <a:ext cx="434968" cy="7980797"/>
            </a:xfrm>
            <a:custGeom>
              <a:avLst/>
              <a:gdLst>
                <a:gd name="connsiteX0" fmla="*/ 0 w 934929"/>
                <a:gd name="connsiteY0" fmla="*/ 155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0 w 934929"/>
                <a:gd name="connsiteY7" fmla="*/ 2003825 h 2159650"/>
                <a:gd name="connsiteX8" fmla="*/ 0 w 934929"/>
                <a:gd name="connsiteY8" fmla="*/ 155825 h 2159650"/>
                <a:gd name="connsiteX0" fmla="*/ 0 w 934929"/>
                <a:gd name="connsiteY0" fmla="*/ 2003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0 w 934929"/>
                <a:gd name="connsiteY7" fmla="*/ 2003825 h 2159650"/>
                <a:gd name="connsiteX0" fmla="*/ 0 w 934929"/>
                <a:gd name="connsiteY0" fmla="*/ 2003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91440 w 934929"/>
                <a:gd name="connsiteY7" fmla="*/ 2095265 h 2159650"/>
                <a:gd name="connsiteX0" fmla="*/ 107458 w 886562"/>
                <a:gd name="connsiteY0" fmla="*/ 0 h 2159650"/>
                <a:gd name="connsiteX1" fmla="*/ 730737 w 886562"/>
                <a:gd name="connsiteY1" fmla="*/ 0 h 2159650"/>
                <a:gd name="connsiteX2" fmla="*/ 886562 w 886562"/>
                <a:gd name="connsiteY2" fmla="*/ 155825 h 2159650"/>
                <a:gd name="connsiteX3" fmla="*/ 886562 w 886562"/>
                <a:gd name="connsiteY3" fmla="*/ 2003825 h 2159650"/>
                <a:gd name="connsiteX4" fmla="*/ 730737 w 886562"/>
                <a:gd name="connsiteY4" fmla="*/ 2159650 h 2159650"/>
                <a:gd name="connsiteX5" fmla="*/ 107458 w 886562"/>
                <a:gd name="connsiteY5" fmla="*/ 2159650 h 2159650"/>
                <a:gd name="connsiteX6" fmla="*/ 43073 w 886562"/>
                <a:gd name="connsiteY6" fmla="*/ 2095265 h 2159650"/>
                <a:gd name="connsiteX0" fmla="*/ 0 w 779104"/>
                <a:gd name="connsiteY0" fmla="*/ 0 h 2159650"/>
                <a:gd name="connsiteX1" fmla="*/ 623279 w 779104"/>
                <a:gd name="connsiteY1" fmla="*/ 0 h 2159650"/>
                <a:gd name="connsiteX2" fmla="*/ 779104 w 779104"/>
                <a:gd name="connsiteY2" fmla="*/ 155825 h 2159650"/>
                <a:gd name="connsiteX3" fmla="*/ 779104 w 779104"/>
                <a:gd name="connsiteY3" fmla="*/ 2003825 h 2159650"/>
                <a:gd name="connsiteX4" fmla="*/ 623279 w 779104"/>
                <a:gd name="connsiteY4" fmla="*/ 2159650 h 2159650"/>
                <a:gd name="connsiteX5" fmla="*/ 0 w 779104"/>
                <a:gd name="connsiteY5" fmla="*/ 2159650 h 2159650"/>
                <a:gd name="connsiteX0" fmla="*/ 222250 w 779104"/>
                <a:gd name="connsiteY0" fmla="*/ 0 h 2159650"/>
                <a:gd name="connsiteX1" fmla="*/ 623279 w 779104"/>
                <a:gd name="connsiteY1" fmla="*/ 0 h 2159650"/>
                <a:gd name="connsiteX2" fmla="*/ 779104 w 779104"/>
                <a:gd name="connsiteY2" fmla="*/ 155825 h 2159650"/>
                <a:gd name="connsiteX3" fmla="*/ 779104 w 779104"/>
                <a:gd name="connsiteY3" fmla="*/ 2003825 h 2159650"/>
                <a:gd name="connsiteX4" fmla="*/ 623279 w 779104"/>
                <a:gd name="connsiteY4" fmla="*/ 2159650 h 2159650"/>
                <a:gd name="connsiteX5" fmla="*/ 0 w 779104"/>
                <a:gd name="connsiteY5" fmla="*/ 2159650 h 2159650"/>
                <a:gd name="connsiteX0" fmla="*/ 3175 w 560029"/>
                <a:gd name="connsiteY0" fmla="*/ 0 h 2159650"/>
                <a:gd name="connsiteX1" fmla="*/ 404204 w 560029"/>
                <a:gd name="connsiteY1" fmla="*/ 0 h 2159650"/>
                <a:gd name="connsiteX2" fmla="*/ 560029 w 560029"/>
                <a:gd name="connsiteY2" fmla="*/ 155825 h 2159650"/>
                <a:gd name="connsiteX3" fmla="*/ 560029 w 560029"/>
                <a:gd name="connsiteY3" fmla="*/ 2003825 h 2159650"/>
                <a:gd name="connsiteX4" fmla="*/ 404204 w 560029"/>
                <a:gd name="connsiteY4" fmla="*/ 2159650 h 2159650"/>
                <a:gd name="connsiteX5" fmla="*/ 0 w 560029"/>
                <a:gd name="connsiteY5" fmla="*/ 2159650 h 215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0029" h="2159650">
                  <a:moveTo>
                    <a:pt x="3175" y="0"/>
                  </a:moveTo>
                  <a:lnTo>
                    <a:pt x="404204" y="0"/>
                  </a:lnTo>
                  <a:cubicBezTo>
                    <a:pt x="490264" y="0"/>
                    <a:pt x="560029" y="69765"/>
                    <a:pt x="560029" y="155825"/>
                  </a:cubicBezTo>
                  <a:lnTo>
                    <a:pt x="560029" y="2003825"/>
                  </a:lnTo>
                  <a:cubicBezTo>
                    <a:pt x="560029" y="2089885"/>
                    <a:pt x="490264" y="2159650"/>
                    <a:pt x="404204" y="2159650"/>
                  </a:cubicBezTo>
                  <a:lnTo>
                    <a:pt x="0" y="2159650"/>
                  </a:lnTo>
                </a:path>
              </a:pathLst>
            </a:custGeom>
            <a:noFill/>
            <a:ln w="19050" cap="rnd" cmpd="sng" algn="ctr">
              <a:gradFill>
                <a:gsLst>
                  <a:gs pos="15000">
                    <a:srgbClr val="50E6FF"/>
                  </a:gs>
                  <a:gs pos="85000">
                    <a:schemeClr val="accent1"/>
                  </a:gs>
                </a:gsLst>
                <a:lin ang="108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1" name="Graphic 20">
              <a:extLst>
                <a:ext uri="{FF2B5EF4-FFF2-40B4-BE49-F238E27FC236}">
                  <a16:creationId xmlns:a16="http://schemas.microsoft.com/office/drawing/2014/main" id="{CA54B69B-BBC7-D241-8A93-EC3D96E7CE4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0100" y="6194154"/>
              <a:ext cx="488272" cy="556514"/>
            </a:xfrm>
            <a:prstGeom prst="rect">
              <a:avLst/>
            </a:prstGeom>
          </p:spPr>
        </p:pic>
        <p:sp>
          <p:nvSpPr>
            <p:cNvPr id="22" name="TextBox 21">
              <a:extLst>
                <a:ext uri="{FF2B5EF4-FFF2-40B4-BE49-F238E27FC236}">
                  <a16:creationId xmlns:a16="http://schemas.microsoft.com/office/drawing/2014/main" id="{1A47E4C0-DB8B-9AE6-0DD3-3CE8719082F0}"/>
                </a:ext>
              </a:extLst>
            </p:cNvPr>
            <p:cNvSpPr txBox="1"/>
            <p:nvPr/>
          </p:nvSpPr>
          <p:spPr>
            <a:xfrm>
              <a:off x="6867629" y="6389312"/>
              <a:ext cx="782637" cy="176856"/>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Azure Arc</a:t>
              </a:r>
            </a:p>
          </p:txBody>
        </p:sp>
        <p:cxnSp>
          <p:nvCxnSpPr>
            <p:cNvPr id="24" name="Straight Connector 23">
              <a:extLst>
                <a:ext uri="{FF2B5EF4-FFF2-40B4-BE49-F238E27FC236}">
                  <a16:creationId xmlns:a16="http://schemas.microsoft.com/office/drawing/2014/main" id="{4073DE91-F26D-8367-2A19-353EA3741A6F}"/>
                </a:ext>
              </a:extLst>
            </p:cNvPr>
            <p:cNvCxnSpPr>
              <a:cxnSpLocks/>
            </p:cNvCxnSpPr>
            <p:nvPr/>
          </p:nvCxnSpPr>
          <p:spPr>
            <a:xfrm flipV="1">
              <a:off x="4333788" y="5640576"/>
              <a:ext cx="0" cy="480615"/>
            </a:xfrm>
            <a:prstGeom prst="line">
              <a:avLst/>
            </a:prstGeom>
            <a:noFill/>
            <a:ln w="19050" cap="rnd" cmpd="sng" algn="ctr">
              <a:gradFill>
                <a:gsLst>
                  <a:gs pos="15000">
                    <a:srgbClr val="50E6FF"/>
                  </a:gs>
                  <a:gs pos="85000">
                    <a:schemeClr val="accent1"/>
                  </a:gs>
                </a:gsLst>
                <a:lin ang="4200000" scaled="0"/>
              </a:gra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025F1E58-0413-5F5D-B70D-A21A2318632D}"/>
                </a:ext>
              </a:extLst>
            </p:cNvPr>
            <p:cNvCxnSpPr>
              <a:cxnSpLocks/>
            </p:cNvCxnSpPr>
            <p:nvPr/>
          </p:nvCxnSpPr>
          <p:spPr>
            <a:xfrm flipV="1">
              <a:off x="6817900" y="5640576"/>
              <a:ext cx="0" cy="480615"/>
            </a:xfrm>
            <a:prstGeom prst="line">
              <a:avLst/>
            </a:prstGeom>
            <a:noFill/>
            <a:ln w="19050" cap="rnd" cmpd="sng" algn="ctr">
              <a:gradFill>
                <a:gsLst>
                  <a:gs pos="15000">
                    <a:srgbClr val="50E6FF"/>
                  </a:gs>
                  <a:gs pos="85000">
                    <a:schemeClr val="accent1"/>
                  </a:gs>
                </a:gsLst>
                <a:lin ang="4200000" scaled="0"/>
              </a:gra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FE5F7A34-CDF6-6A1A-C942-64F61D371CFC}"/>
                </a:ext>
              </a:extLst>
            </p:cNvPr>
            <p:cNvCxnSpPr>
              <a:cxnSpLocks/>
            </p:cNvCxnSpPr>
            <p:nvPr/>
          </p:nvCxnSpPr>
          <p:spPr>
            <a:xfrm flipV="1">
              <a:off x="9743061" y="5633979"/>
              <a:ext cx="0" cy="487212"/>
            </a:xfrm>
            <a:prstGeom prst="line">
              <a:avLst/>
            </a:prstGeom>
            <a:noFill/>
            <a:ln w="19050" cap="rnd" cmpd="sng" algn="ctr">
              <a:gradFill>
                <a:gsLst>
                  <a:gs pos="15000">
                    <a:srgbClr val="50E6FF"/>
                  </a:gs>
                  <a:gs pos="85000">
                    <a:schemeClr val="accent1"/>
                  </a:gs>
                </a:gsLst>
                <a:lin ang="4200000" scaled="0"/>
              </a:gradFill>
              <a:prstDash val="solid"/>
              <a:headEnd type="none" w="lg" len="med"/>
              <a:tailEnd type="none" w="lg" len="med"/>
            </a:ln>
            <a:effectLst/>
          </p:spPr>
        </p:cxnSp>
        <p:sp>
          <p:nvSpPr>
            <p:cNvPr id="5" name="Rectangle 4">
              <a:extLst>
                <a:ext uri="{FF2B5EF4-FFF2-40B4-BE49-F238E27FC236}">
                  <a16:creationId xmlns:a16="http://schemas.microsoft.com/office/drawing/2014/main" id="{6E195171-A091-8E32-7CA5-223CE87388B0}"/>
                </a:ext>
              </a:extLst>
            </p:cNvPr>
            <p:cNvSpPr/>
            <p:nvPr/>
          </p:nvSpPr>
          <p:spPr bwMode="auto">
            <a:xfrm>
              <a:off x="3241566" y="4513666"/>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Windows Server &amp; Azure Stack HCI </a:t>
              </a:r>
            </a:p>
          </p:txBody>
        </p:sp>
        <p:sp>
          <p:nvSpPr>
            <p:cNvPr id="8" name="Rectangle 7">
              <a:extLst>
                <a:ext uri="{FF2B5EF4-FFF2-40B4-BE49-F238E27FC236}">
                  <a16:creationId xmlns:a16="http://schemas.microsoft.com/office/drawing/2014/main" id="{872180AD-3272-6A97-EB1A-825BB23A58C9}"/>
                </a:ext>
              </a:extLst>
            </p:cNvPr>
            <p:cNvSpPr/>
            <p:nvPr/>
          </p:nvSpPr>
          <p:spPr bwMode="auto">
            <a:xfrm>
              <a:off x="5858413" y="4513666"/>
              <a:ext cx="1924587"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Edge Essentials</a:t>
              </a:r>
            </a:p>
          </p:txBody>
        </p:sp>
        <p:pic>
          <p:nvPicPr>
            <p:cNvPr id="9" name="Picture 2" descr="Windows Server Tech Support — Internet Innovations Group">
              <a:extLst>
                <a:ext uri="{FF2B5EF4-FFF2-40B4-BE49-F238E27FC236}">
                  <a16:creationId xmlns:a16="http://schemas.microsoft.com/office/drawing/2014/main" id="{88E074F8-BB14-6DF9-55CA-14E8CF2CAC8A}"/>
                </a:ext>
              </a:extLst>
            </p:cNvPr>
            <p:cNvPicPr>
              <a:picLocks noChangeAspect="1" noChangeArrowheads="1"/>
            </p:cNvPicPr>
            <p:nvPr/>
          </p:nvPicPr>
          <p:blipFill>
            <a:blip r:embed="rId13" cstate="print">
              <a:biLevel thresh="50000"/>
              <a:extLst>
                <a:ext uri="{28A0092B-C50C-407E-A947-70E740481C1C}">
                  <a14:useLocalDpi xmlns:a14="http://schemas.microsoft.com/office/drawing/2010/main" val="0"/>
                </a:ext>
              </a:extLst>
            </a:blip>
            <a:srcRect/>
            <a:stretch>
              <a:fillRect/>
            </a:stretch>
          </p:blipFill>
          <p:spPr bwMode="auto">
            <a:xfrm>
              <a:off x="3306080" y="3197596"/>
              <a:ext cx="1289328" cy="68205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60AD4C3A-70A4-C9DA-2634-5F398AB9CE52}"/>
                </a:ext>
              </a:extLst>
            </p:cNvPr>
            <p:cNvGrpSpPr/>
            <p:nvPr/>
          </p:nvGrpSpPr>
          <p:grpSpPr>
            <a:xfrm>
              <a:off x="4738092" y="3223487"/>
              <a:ext cx="594572" cy="590754"/>
              <a:chOff x="6259453" y="4361532"/>
              <a:chExt cx="807055" cy="794657"/>
            </a:xfrm>
          </p:grpSpPr>
          <p:grpSp>
            <p:nvGrpSpPr>
              <p:cNvPr id="16" name="Group 15">
                <a:extLst>
                  <a:ext uri="{FF2B5EF4-FFF2-40B4-BE49-F238E27FC236}">
                    <a16:creationId xmlns:a16="http://schemas.microsoft.com/office/drawing/2014/main" id="{719B2755-4A35-D810-FD70-6C71D9480B15}"/>
                  </a:ext>
                </a:extLst>
              </p:cNvPr>
              <p:cNvGrpSpPr/>
              <p:nvPr/>
            </p:nvGrpSpPr>
            <p:grpSpPr>
              <a:xfrm>
                <a:off x="6259453" y="4486276"/>
                <a:ext cx="461310" cy="669913"/>
                <a:chOff x="4092782" y="3098405"/>
                <a:chExt cx="1847726" cy="2683257"/>
              </a:xfrm>
            </p:grpSpPr>
            <p:grpSp>
              <p:nvGrpSpPr>
                <p:cNvPr id="23" name="Group 22">
                  <a:extLst>
                    <a:ext uri="{FF2B5EF4-FFF2-40B4-BE49-F238E27FC236}">
                      <a16:creationId xmlns:a16="http://schemas.microsoft.com/office/drawing/2014/main" id="{B99F8580-64B0-957D-B48E-8D27D8362AE4}"/>
                    </a:ext>
                  </a:extLst>
                </p:cNvPr>
                <p:cNvGrpSpPr/>
                <p:nvPr/>
              </p:nvGrpSpPr>
              <p:grpSpPr>
                <a:xfrm>
                  <a:off x="4092782" y="3098405"/>
                  <a:ext cx="1847726" cy="2683257"/>
                  <a:chOff x="5805254" y="2680531"/>
                  <a:chExt cx="464354" cy="674334"/>
                </a:xfrm>
              </p:grpSpPr>
              <p:grpSp>
                <p:nvGrpSpPr>
                  <p:cNvPr id="53" name="Group 52">
                    <a:extLst>
                      <a:ext uri="{FF2B5EF4-FFF2-40B4-BE49-F238E27FC236}">
                        <a16:creationId xmlns:a16="http://schemas.microsoft.com/office/drawing/2014/main" id="{66C053D7-8E9E-1A76-CD5E-D9E8370042F7}"/>
                      </a:ext>
                    </a:extLst>
                  </p:cNvPr>
                  <p:cNvGrpSpPr/>
                  <p:nvPr/>
                </p:nvGrpSpPr>
                <p:grpSpPr>
                  <a:xfrm>
                    <a:off x="5805254" y="2947233"/>
                    <a:ext cx="464354" cy="407632"/>
                    <a:chOff x="5293520" y="2499874"/>
                    <a:chExt cx="464354" cy="407632"/>
                  </a:xfrm>
                </p:grpSpPr>
                <p:sp>
                  <p:nvSpPr>
                    <p:cNvPr id="63" name="Rectangle 110">
                      <a:extLst>
                        <a:ext uri="{FF2B5EF4-FFF2-40B4-BE49-F238E27FC236}">
                          <a16:creationId xmlns:a16="http://schemas.microsoft.com/office/drawing/2014/main" id="{071DCF47-918E-8170-DC1D-F3ADB534DC8C}"/>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4" name="Rectangle 110">
                      <a:extLst>
                        <a:ext uri="{FF2B5EF4-FFF2-40B4-BE49-F238E27FC236}">
                          <a16:creationId xmlns:a16="http://schemas.microsoft.com/office/drawing/2014/main" id="{C20FEF4B-43BF-5EC5-5D2B-FAD603C09BD1}"/>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95E3513F-3829-E07D-8704-9ECCE964C168}"/>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61432E66-8EE9-3C17-8694-88E3792BE1AE}"/>
                      </a:ext>
                    </a:extLst>
                  </p:cNvPr>
                  <p:cNvGrpSpPr/>
                  <p:nvPr/>
                </p:nvGrpSpPr>
                <p:grpSpPr>
                  <a:xfrm>
                    <a:off x="5805254" y="2813881"/>
                    <a:ext cx="464354" cy="407632"/>
                    <a:chOff x="5293520" y="2499874"/>
                    <a:chExt cx="464354" cy="407632"/>
                  </a:xfrm>
                </p:grpSpPr>
                <p:sp>
                  <p:nvSpPr>
                    <p:cNvPr id="60" name="Rectangle 110">
                      <a:extLst>
                        <a:ext uri="{FF2B5EF4-FFF2-40B4-BE49-F238E27FC236}">
                          <a16:creationId xmlns:a16="http://schemas.microsoft.com/office/drawing/2014/main" id="{CE22CB90-0EDC-7E1F-15EA-0508549B2FEB}"/>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1" name="Rectangle 110">
                      <a:extLst>
                        <a:ext uri="{FF2B5EF4-FFF2-40B4-BE49-F238E27FC236}">
                          <a16:creationId xmlns:a16="http://schemas.microsoft.com/office/drawing/2014/main" id="{FBEB21B7-F19B-2E69-5E4E-96233128FFF6}"/>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56F1B17C-9257-6244-5993-07164CDBB911}"/>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76A58B8E-C45B-4D2A-CBFC-B211438491C8}"/>
                      </a:ext>
                    </a:extLst>
                  </p:cNvPr>
                  <p:cNvGrpSpPr/>
                  <p:nvPr/>
                </p:nvGrpSpPr>
                <p:grpSpPr>
                  <a:xfrm>
                    <a:off x="5805254" y="2680531"/>
                    <a:ext cx="464354" cy="407632"/>
                    <a:chOff x="5293520" y="2499874"/>
                    <a:chExt cx="464354" cy="407632"/>
                  </a:xfrm>
                </p:grpSpPr>
                <p:sp>
                  <p:nvSpPr>
                    <p:cNvPr id="57" name="Rectangle 110">
                      <a:extLst>
                        <a:ext uri="{FF2B5EF4-FFF2-40B4-BE49-F238E27FC236}">
                          <a16:creationId xmlns:a16="http://schemas.microsoft.com/office/drawing/2014/main" id="{25B7EAF3-F86F-F4B8-D4D2-B4726A2EFF38}"/>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8" name="Rectangle 110">
                      <a:extLst>
                        <a:ext uri="{FF2B5EF4-FFF2-40B4-BE49-F238E27FC236}">
                          <a16:creationId xmlns:a16="http://schemas.microsoft.com/office/drawing/2014/main" id="{05DEBBA8-9751-25B5-CDEC-181E0684BB28}"/>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931FE23E-E54B-C8D7-A3D0-541D166A3ADF}"/>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
              <p:nvSpPr>
                <p:cNvPr id="27" name="Rectangle 114">
                  <a:extLst>
                    <a:ext uri="{FF2B5EF4-FFF2-40B4-BE49-F238E27FC236}">
                      <a16:creationId xmlns:a16="http://schemas.microsoft.com/office/drawing/2014/main" id="{2AB67237-CAB0-F530-0FED-DE1FB5ECF3E4}"/>
                    </a:ext>
                  </a:extLst>
                </p:cNvPr>
                <p:cNvSpPr/>
                <p:nvPr/>
              </p:nvSpPr>
              <p:spPr bwMode="auto">
                <a:xfrm>
                  <a:off x="4790909" y="4307303"/>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8" name="Rectangle 114">
                  <a:extLst>
                    <a:ext uri="{FF2B5EF4-FFF2-40B4-BE49-F238E27FC236}">
                      <a16:creationId xmlns:a16="http://schemas.microsoft.com/office/drawing/2014/main" id="{F21C63C7-0CCC-AE6B-7CAF-B6079625822A}"/>
                    </a:ext>
                  </a:extLst>
                </p:cNvPr>
                <p:cNvSpPr/>
                <p:nvPr/>
              </p:nvSpPr>
              <p:spPr bwMode="auto">
                <a:xfrm>
                  <a:off x="4790909" y="48359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9" name="Rectangle 114">
                  <a:extLst>
                    <a:ext uri="{FF2B5EF4-FFF2-40B4-BE49-F238E27FC236}">
                      <a16:creationId xmlns:a16="http://schemas.microsoft.com/office/drawing/2014/main" id="{5FA95562-010C-AFAC-F13A-9B56A0E02DEE}"/>
                    </a:ext>
                  </a:extLst>
                </p:cNvPr>
                <p:cNvSpPr/>
                <p:nvPr/>
              </p:nvSpPr>
              <p:spPr bwMode="auto">
                <a:xfrm>
                  <a:off x="4790909" y="53693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Rectangle 114">
                  <a:extLst>
                    <a:ext uri="{FF2B5EF4-FFF2-40B4-BE49-F238E27FC236}">
                      <a16:creationId xmlns:a16="http://schemas.microsoft.com/office/drawing/2014/main" id="{7B439016-8A60-756D-5FD1-61445CFDA0B1}"/>
                    </a:ext>
                  </a:extLst>
                </p:cNvPr>
                <p:cNvSpPr/>
                <p:nvPr/>
              </p:nvSpPr>
              <p:spPr bwMode="auto">
                <a:xfrm>
                  <a:off x="4624768" y="4243388"/>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1" name="Rectangle 114">
                  <a:extLst>
                    <a:ext uri="{FF2B5EF4-FFF2-40B4-BE49-F238E27FC236}">
                      <a16:creationId xmlns:a16="http://schemas.microsoft.com/office/drawing/2014/main" id="{B6E96549-2071-3F97-42C1-F601F0DA6BA0}"/>
                    </a:ext>
                  </a:extLst>
                </p:cNvPr>
                <p:cNvSpPr/>
                <p:nvPr/>
              </p:nvSpPr>
              <p:spPr bwMode="auto">
                <a:xfrm>
                  <a:off x="4624768" y="47720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2" name="Rectangle 114">
                  <a:extLst>
                    <a:ext uri="{FF2B5EF4-FFF2-40B4-BE49-F238E27FC236}">
                      <a16:creationId xmlns:a16="http://schemas.microsoft.com/office/drawing/2014/main" id="{97E9F1A5-FF31-F49E-2B99-4D1C09CA0914}"/>
                    </a:ext>
                  </a:extLst>
                </p:cNvPr>
                <p:cNvSpPr/>
                <p:nvPr/>
              </p:nvSpPr>
              <p:spPr bwMode="auto">
                <a:xfrm>
                  <a:off x="4624768" y="53054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8" name="cloud 4" descr="cloud">
                <a:extLst>
                  <a:ext uri="{FF2B5EF4-FFF2-40B4-BE49-F238E27FC236}">
                    <a16:creationId xmlns:a16="http://schemas.microsoft.com/office/drawing/2014/main" id="{540052A2-4B99-A98A-F4E8-9C187DEAC5A9}"/>
                  </a:ext>
                </a:extLst>
              </p:cNvPr>
              <p:cNvSpPr>
                <a:spLocks noChangeAspect="1"/>
              </p:cNvSpPr>
              <p:nvPr/>
            </p:nvSpPr>
            <p:spPr bwMode="auto">
              <a:xfrm flipV="1">
                <a:off x="6638675" y="4361532"/>
                <a:ext cx="427833" cy="22937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 name="Oval 260">
                <a:extLst>
                  <a:ext uri="{FF2B5EF4-FFF2-40B4-BE49-F238E27FC236}">
                    <a16:creationId xmlns:a16="http://schemas.microsoft.com/office/drawing/2014/main" id="{77AC0613-52DD-5C01-51BB-A65DCCEF2253}"/>
                  </a:ext>
                </a:extLst>
              </p:cNvPr>
              <p:cNvSpPr/>
              <p:nvPr/>
            </p:nvSpPr>
            <p:spPr bwMode="auto">
              <a:xfrm rot="1800000">
                <a:off x="6671340" y="4568169"/>
                <a:ext cx="161095" cy="350478"/>
              </a:xfrm>
              <a:custGeom>
                <a:avLst/>
                <a:gdLst>
                  <a:gd name="connsiteX0" fmla="*/ 0 w 238125"/>
                  <a:gd name="connsiteY0" fmla="*/ 119063 h 238125"/>
                  <a:gd name="connsiteX1" fmla="*/ 119063 w 238125"/>
                  <a:gd name="connsiteY1" fmla="*/ 0 h 238125"/>
                  <a:gd name="connsiteX2" fmla="*/ 238126 w 238125"/>
                  <a:gd name="connsiteY2" fmla="*/ 119063 h 238125"/>
                  <a:gd name="connsiteX3" fmla="*/ 119063 w 238125"/>
                  <a:gd name="connsiteY3" fmla="*/ 238126 h 238125"/>
                  <a:gd name="connsiteX4" fmla="*/ 0 w 238125"/>
                  <a:gd name="connsiteY4" fmla="*/ 119063 h 238125"/>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4" fmla="*/ 210503 w 238126"/>
                  <a:gd name="connsiteY4" fmla="*/ 91440 h 238126"/>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0" fmla="*/ 0 w 119063"/>
                  <a:gd name="connsiteY0" fmla="*/ 0 h 238126"/>
                  <a:gd name="connsiteX1" fmla="*/ 119063 w 119063"/>
                  <a:gd name="connsiteY1" fmla="*/ 119063 h 238126"/>
                  <a:gd name="connsiteX2" fmla="*/ 0 w 119063"/>
                  <a:gd name="connsiteY2" fmla="*/ 238126 h 238126"/>
                  <a:gd name="connsiteX0" fmla="*/ 35930 w 119063"/>
                  <a:gd name="connsiteY0" fmla="*/ 0 h 261619"/>
                  <a:gd name="connsiteX1" fmla="*/ 119063 w 119063"/>
                  <a:gd name="connsiteY1" fmla="*/ 142556 h 261619"/>
                  <a:gd name="connsiteX2" fmla="*/ 0 w 119063"/>
                  <a:gd name="connsiteY2" fmla="*/ 261619 h 261619"/>
                  <a:gd name="connsiteX0" fmla="*/ 35930 w 119063"/>
                  <a:gd name="connsiteY0" fmla="*/ 0 h 261619"/>
                  <a:gd name="connsiteX1" fmla="*/ 119063 w 119063"/>
                  <a:gd name="connsiteY1" fmla="*/ 142556 h 261619"/>
                  <a:gd name="connsiteX2" fmla="*/ 0 w 119063"/>
                  <a:gd name="connsiteY2" fmla="*/ 261619 h 261619"/>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67035 w 119063"/>
                  <a:gd name="connsiteY0" fmla="*/ 0 h 259034"/>
                  <a:gd name="connsiteX1" fmla="*/ 119063 w 119063"/>
                  <a:gd name="connsiteY1" fmla="*/ 139971 h 259034"/>
                  <a:gd name="connsiteX2" fmla="*/ 0 w 119063"/>
                  <a:gd name="connsiteY2" fmla="*/ 259034 h 259034"/>
                  <a:gd name="connsiteX0" fmla="*/ 67035 w 119063"/>
                  <a:gd name="connsiteY0" fmla="*/ 0 h 259034"/>
                  <a:gd name="connsiteX1" fmla="*/ 119063 w 119063"/>
                  <a:gd name="connsiteY1" fmla="*/ 139971 h 259034"/>
                  <a:gd name="connsiteX2" fmla="*/ 0 w 119063"/>
                  <a:gd name="connsiteY2" fmla="*/ 259034 h 259034"/>
                </a:gdLst>
                <a:ahLst/>
                <a:cxnLst>
                  <a:cxn ang="0">
                    <a:pos x="connsiteX0" y="connsiteY0"/>
                  </a:cxn>
                  <a:cxn ang="0">
                    <a:pos x="connsiteX1" y="connsiteY1"/>
                  </a:cxn>
                  <a:cxn ang="0">
                    <a:pos x="connsiteX2" y="connsiteY2"/>
                  </a:cxn>
                </a:cxnLst>
                <a:rect l="l" t="t" r="r" b="b"/>
                <a:pathLst>
                  <a:path w="119063" h="259034">
                    <a:moveTo>
                      <a:pt x="67035" y="0"/>
                    </a:moveTo>
                    <a:cubicBezTo>
                      <a:pt x="72737" y="11104"/>
                      <a:pt x="119063" y="74214"/>
                      <a:pt x="119063" y="139971"/>
                    </a:cubicBezTo>
                    <a:cubicBezTo>
                      <a:pt x="119063" y="205728"/>
                      <a:pt x="65757" y="259034"/>
                      <a:pt x="0" y="259034"/>
                    </a:cubicBezTo>
                  </a:path>
                </a:pathLst>
              </a:custGeom>
              <a:noFill/>
              <a:ln w="15875" cap="rnd" cmpd="sng" algn="ctr">
                <a:solidFill>
                  <a:srgbClr val="50E6FF"/>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4" name="Picture 3" descr="Logo&#10;&#10;Description automatically generated">
              <a:extLst>
                <a:ext uri="{FF2B5EF4-FFF2-40B4-BE49-F238E27FC236}">
                  <a16:creationId xmlns:a16="http://schemas.microsoft.com/office/drawing/2014/main" id="{52054E87-7301-0F7D-35F9-CA8DFDD6F2FF}"/>
                </a:ext>
              </a:extLst>
            </p:cNvPr>
            <p:cNvPicPr>
              <a:picLocks noChangeAspect="1"/>
            </p:cNvPicPr>
            <p:nvPr/>
          </p:nvPicPr>
          <p:blipFill>
            <a:blip r:embed="rId14"/>
            <a:stretch>
              <a:fillRect/>
            </a:stretch>
          </p:blipFill>
          <p:spPr>
            <a:xfrm>
              <a:off x="5876446" y="3121467"/>
              <a:ext cx="1884035" cy="840375"/>
            </a:xfrm>
            <a:prstGeom prst="rect">
              <a:avLst/>
            </a:prstGeom>
          </p:spPr>
        </p:pic>
      </p:grpSp>
      <p:sp>
        <p:nvSpPr>
          <p:cNvPr id="67" name="Title 5">
            <a:extLst>
              <a:ext uri="{FF2B5EF4-FFF2-40B4-BE49-F238E27FC236}">
                <a16:creationId xmlns:a16="http://schemas.microsoft.com/office/drawing/2014/main" id="{A84ECFDD-1EC4-89AA-B85F-BB5CB9900A4E}"/>
              </a:ext>
            </a:extLst>
          </p:cNvPr>
          <p:cNvSpPr>
            <a:spLocks noGrp="1"/>
          </p:cNvSpPr>
          <p:nvPr>
            <p:ph type="title"/>
          </p:nvPr>
        </p:nvSpPr>
        <p:spPr/>
        <p:txBody>
          <a:bodyPr/>
          <a:lstStyle/>
          <a:p>
            <a:r>
              <a:rPr lang="en-US" b="1">
                <a:latin typeface="Segoe UI Semibold"/>
                <a:cs typeface="+mn-cs"/>
              </a:rPr>
              <a:t>Managed Kubernetes from cloud to edge</a:t>
            </a:r>
            <a:r>
              <a:rPr lang="en-US"/>
              <a:t> </a:t>
            </a:r>
            <a:br>
              <a:rPr lang="en-US"/>
            </a:br>
            <a:r>
              <a:rPr lang="en-US" sz="2000">
                <a:solidFill>
                  <a:schemeClr val="accent1"/>
                </a:solidFill>
                <a:latin typeface="+mn-lt"/>
              </a:rPr>
              <a:t>Flexible deployment options on the infrastructure of your choice </a:t>
            </a:r>
          </a:p>
        </p:txBody>
      </p:sp>
    </p:spTree>
    <p:extLst>
      <p:ext uri="{BB962C8B-B14F-4D97-AF65-F5344CB8AC3E}">
        <p14:creationId xmlns:p14="http://schemas.microsoft.com/office/powerpoint/2010/main" val="33215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3">
            <a:extLst>
              <a:ext uri="{FF2B5EF4-FFF2-40B4-BE49-F238E27FC236}">
                <a16:creationId xmlns:a16="http://schemas.microsoft.com/office/drawing/2014/main" id="{813FC031-A806-779C-7988-D87D825379A9}"/>
              </a:ext>
            </a:extLst>
          </p:cNvPr>
          <p:cNvGraphicFramePr>
            <a:graphicFrameLocks noGrp="1"/>
          </p:cNvGraphicFramePr>
          <p:nvPr>
            <p:extLst>
              <p:ext uri="{D42A27DB-BD31-4B8C-83A1-F6EECF244321}">
                <p14:modId xmlns:p14="http://schemas.microsoft.com/office/powerpoint/2010/main" val="338627365"/>
              </p:ext>
            </p:extLst>
          </p:nvPr>
        </p:nvGraphicFramePr>
        <p:xfrm>
          <a:off x="588262" y="1168400"/>
          <a:ext cx="11018521" cy="5340075"/>
        </p:xfrm>
        <a:graphic>
          <a:graphicData uri="http://schemas.openxmlformats.org/drawingml/2006/table">
            <a:tbl>
              <a:tblPr firstRow="1"/>
              <a:tblGrid>
                <a:gridCol w="1105693">
                  <a:extLst>
                    <a:ext uri="{9D8B030D-6E8A-4147-A177-3AD203B41FA5}">
                      <a16:colId xmlns:a16="http://schemas.microsoft.com/office/drawing/2014/main" val="3027383339"/>
                    </a:ext>
                  </a:extLst>
                </a:gridCol>
                <a:gridCol w="2478207">
                  <a:extLst>
                    <a:ext uri="{9D8B030D-6E8A-4147-A177-3AD203B41FA5}">
                      <a16:colId xmlns:a16="http://schemas.microsoft.com/office/drawing/2014/main" val="2319142862"/>
                    </a:ext>
                  </a:extLst>
                </a:gridCol>
                <a:gridCol w="2478207">
                  <a:extLst>
                    <a:ext uri="{9D8B030D-6E8A-4147-A177-3AD203B41FA5}">
                      <a16:colId xmlns:a16="http://schemas.microsoft.com/office/drawing/2014/main" val="448085413"/>
                    </a:ext>
                  </a:extLst>
                </a:gridCol>
                <a:gridCol w="2478207">
                  <a:extLst>
                    <a:ext uri="{9D8B030D-6E8A-4147-A177-3AD203B41FA5}">
                      <a16:colId xmlns:a16="http://schemas.microsoft.com/office/drawing/2014/main" val="1585369737"/>
                    </a:ext>
                  </a:extLst>
                </a:gridCol>
                <a:gridCol w="2478207">
                  <a:extLst>
                    <a:ext uri="{9D8B030D-6E8A-4147-A177-3AD203B41FA5}">
                      <a16:colId xmlns:a16="http://schemas.microsoft.com/office/drawing/2014/main" val="355529733"/>
                    </a:ext>
                  </a:extLst>
                </a:gridCol>
              </a:tblGrid>
              <a:tr h="43594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100" dirty="0">
                          <a:solidFill>
                            <a:schemeClr val="bg1"/>
                          </a:solidFill>
                          <a:latin typeface="+mn-lt"/>
                        </a:rPr>
                        <a:t>Configuration </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rtl="0" eaLnBrk="1" fontAlgn="ctr" latinLnBrk="0" hangingPunct="1">
                        <a:spcBef>
                          <a:spcPts val="0"/>
                        </a:spcBef>
                        <a:spcAft>
                          <a:spcPts val="0"/>
                        </a:spcAft>
                      </a:pPr>
                      <a:r>
                        <a:rPr lang="en-US" sz="1200" b="1" i="0" u="none" strike="noStrike" dirty="0">
                          <a:solidFill>
                            <a:schemeClr val="bg1"/>
                          </a:solidFill>
                          <a:effectLst/>
                          <a:latin typeface="+mn-lt"/>
                        </a:rPr>
                        <a:t>AKS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200" b="1" dirty="0">
                          <a:solidFill>
                            <a:schemeClr val="bg1"/>
                          </a:solidFill>
                          <a:latin typeface="+mn-lt"/>
                          <a:ea typeface="Segoe UI Black"/>
                        </a:rPr>
                        <a:t>AKS on Azure Stack HCI &amp; Windows Server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200" b="1" dirty="0">
                          <a:solidFill>
                            <a:schemeClr val="bg1"/>
                          </a:solidFill>
                          <a:latin typeface="+mn-lt"/>
                          <a:ea typeface="Segoe UI Black"/>
                        </a:rPr>
                        <a:t>AKS Edge Essentials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200" b="1" dirty="0">
                          <a:solidFill>
                            <a:schemeClr val="bg1"/>
                          </a:solidFill>
                          <a:latin typeface="+mn-lt"/>
                          <a:ea typeface="Segoe UI Black"/>
                        </a:rPr>
                        <a:t>Arc-enabled Kubernetes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865652338"/>
                  </a:ext>
                </a:extLst>
              </a:tr>
              <a:tr h="726581">
                <a:tc>
                  <a:txBody>
                    <a:bodyPr/>
                    <a:lstStyle/>
                    <a:p>
                      <a:pPr algn="l"/>
                      <a:r>
                        <a:rPr lang="en-US" sz="1100" dirty="0">
                          <a:solidFill>
                            <a:schemeClr val="bg1"/>
                          </a:solidFill>
                          <a:latin typeface="+mn-lt"/>
                        </a:rPr>
                        <a:t>Deployment Options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32742" rtl="0" eaLnBrk="1" fontAlgn="t" latinLnBrk="0" hangingPunct="1">
                        <a:spcBef>
                          <a:spcPts val="0"/>
                        </a:spcBef>
                        <a:spcAft>
                          <a:spcPts val="0"/>
                        </a:spcAft>
                      </a:pPr>
                      <a:r>
                        <a:rPr lang="en-US" sz="1100" b="0" i="0" u="none" strike="noStrike" kern="1200" spc="0" baseline="0" dirty="0">
                          <a:ln>
                            <a:noFill/>
                          </a:ln>
                          <a:solidFill>
                            <a:schemeClr val="tx1"/>
                          </a:solidFill>
                          <a:effectLst/>
                          <a:latin typeface="+mn-lt"/>
                          <a:ea typeface="+mn-ea"/>
                          <a:cs typeface="+mn-cs"/>
                        </a:rPr>
                        <a:t>Azure Regions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32742" rtl="0" eaLnBrk="1" fontAlgn="t" latinLnBrk="0" hangingPunct="1">
                        <a:spcBef>
                          <a:spcPts val="0"/>
                        </a:spcBef>
                        <a:spcAft>
                          <a:spcPts val="0"/>
                        </a:spcAft>
                      </a:pPr>
                      <a:r>
                        <a:rPr lang="en-US" sz="1100" b="0" i="0" u="none" strike="noStrike" kern="1200" spc="0" baseline="0">
                          <a:ln>
                            <a:noFill/>
                          </a:ln>
                          <a:solidFill>
                            <a:schemeClr val="tx1"/>
                          </a:solidFill>
                          <a:effectLst/>
                          <a:latin typeface="+mn-lt"/>
                          <a:ea typeface="+mn-ea"/>
                          <a:cs typeface="+mn-cs"/>
                        </a:rPr>
                        <a:t>Azure Stack HCI </a:t>
                      </a:r>
                    </a:p>
                    <a:p>
                      <a:pPr marL="0" algn="l" defTabSz="932742" rtl="0" eaLnBrk="1" fontAlgn="t" latinLnBrk="0" hangingPunct="1">
                        <a:spcBef>
                          <a:spcPts val="0"/>
                        </a:spcBef>
                        <a:spcAft>
                          <a:spcPts val="0"/>
                        </a:spcAft>
                      </a:pPr>
                      <a:r>
                        <a:rPr lang="en-US" sz="1100" b="0" i="0" u="none" strike="noStrike" kern="1200" spc="0" baseline="0">
                          <a:ln>
                            <a:noFill/>
                          </a:ln>
                          <a:solidFill>
                            <a:schemeClr val="tx1"/>
                          </a:solidFill>
                          <a:effectLst/>
                          <a:latin typeface="+mn-lt"/>
                          <a:ea typeface="+mn-ea"/>
                          <a:cs typeface="+mn-cs"/>
                        </a:rPr>
                        <a:t>Windows Server 2019/2022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32742" rtl="0" eaLnBrk="1" fontAlgn="t" latinLnBrk="0" hangingPunct="1">
                        <a:spcBef>
                          <a:spcPts val="0"/>
                        </a:spcBef>
                        <a:spcAft>
                          <a:spcPts val="0"/>
                        </a:spcAft>
                      </a:pPr>
                      <a:r>
                        <a:rPr lang="en-US" sz="1100" b="0" i="0" u="none" strike="noStrike" kern="1200" spc="0" baseline="0">
                          <a:ln>
                            <a:noFill/>
                          </a:ln>
                          <a:solidFill>
                            <a:schemeClr val="tx1"/>
                          </a:solidFill>
                          <a:effectLst/>
                          <a:latin typeface="+mn-lt"/>
                          <a:ea typeface="+mn-ea"/>
                          <a:cs typeface="+mn-cs"/>
                        </a:rPr>
                        <a:t>Windows IoT devices </a:t>
                      </a:r>
                    </a:p>
                    <a:p>
                      <a:pPr marL="0" algn="l" defTabSz="932742" rtl="0" eaLnBrk="1" fontAlgn="t" latinLnBrk="0" hangingPunct="1">
                        <a:spcBef>
                          <a:spcPts val="0"/>
                        </a:spcBef>
                        <a:spcAft>
                          <a:spcPts val="0"/>
                        </a:spcAft>
                      </a:pPr>
                      <a:r>
                        <a:rPr lang="en-US" sz="1100" b="0" i="0" u="none" strike="noStrike" kern="1200" spc="0" baseline="0">
                          <a:ln>
                            <a:noFill/>
                          </a:ln>
                          <a:solidFill>
                            <a:schemeClr val="tx1"/>
                          </a:solidFill>
                          <a:effectLst/>
                          <a:latin typeface="+mn-lt"/>
                          <a:ea typeface="+mn-ea"/>
                          <a:cs typeface="+mn-cs"/>
                        </a:rPr>
                        <a:t>Windows Server 2019/2022</a:t>
                      </a:r>
                    </a:p>
                    <a:p>
                      <a:pPr marL="0" algn="l" defTabSz="932742" rtl="0" eaLnBrk="1" fontAlgn="t" latinLnBrk="0" hangingPunct="1">
                        <a:spcBef>
                          <a:spcPts val="0"/>
                        </a:spcBef>
                        <a:spcAft>
                          <a:spcPts val="0"/>
                        </a:spcAft>
                      </a:pPr>
                      <a:r>
                        <a:rPr lang="en-US" sz="1100" b="0" i="0" u="none" strike="noStrike" kern="1200" spc="0" baseline="0">
                          <a:ln>
                            <a:noFill/>
                          </a:ln>
                          <a:solidFill>
                            <a:schemeClr val="tx1"/>
                          </a:solidFill>
                          <a:effectLst/>
                          <a:latin typeface="+mn-lt"/>
                          <a:ea typeface="+mn-ea"/>
                          <a:cs typeface="+mn-cs"/>
                        </a:rPr>
                        <a:t>Windows 10/11 Pro </a:t>
                      </a:r>
                    </a:p>
                    <a:p>
                      <a:pPr marL="0" algn="l" defTabSz="932742" rtl="0" eaLnBrk="1" fontAlgn="t" latinLnBrk="0" hangingPunct="1">
                        <a:spcBef>
                          <a:spcPts val="0"/>
                        </a:spcBef>
                        <a:spcAft>
                          <a:spcPts val="0"/>
                        </a:spcAft>
                      </a:pPr>
                      <a:r>
                        <a:rPr lang="en-US" sz="1100" b="0" i="0" u="none" strike="noStrike" kern="1200" spc="0" baseline="0">
                          <a:ln>
                            <a:noFill/>
                          </a:ln>
                          <a:solidFill>
                            <a:schemeClr val="tx1"/>
                          </a:solidFill>
                          <a:effectLst/>
                          <a:latin typeface="+mn-lt"/>
                          <a:ea typeface="+mn-ea"/>
                          <a:cs typeface="+mn-cs"/>
                        </a:rPr>
                        <a:t>Azure Stack HCI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32742" rtl="0" eaLnBrk="1" fontAlgn="t" latinLnBrk="0" hangingPunct="1">
                        <a:spcBef>
                          <a:spcPts val="0"/>
                        </a:spcBef>
                        <a:spcAft>
                          <a:spcPts val="0"/>
                        </a:spcAft>
                      </a:pPr>
                      <a:r>
                        <a:rPr lang="en-US" sz="1100" b="0" i="0" u="none" strike="noStrike" kern="1200" spc="0" baseline="0">
                          <a:ln>
                            <a:noFill/>
                          </a:ln>
                          <a:solidFill>
                            <a:schemeClr val="tx1"/>
                          </a:solidFill>
                          <a:effectLst/>
                          <a:latin typeface="+mn-lt"/>
                          <a:ea typeface="+mn-ea"/>
                          <a:cs typeface="+mn-cs"/>
                        </a:rPr>
                        <a:t>Any CNCF Kubernetes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0580698"/>
                  </a:ext>
                </a:extLst>
              </a:tr>
              <a:tr h="60471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ea typeface="+mn-ea"/>
                          <a:cs typeface="+mn-cs"/>
                        </a:rPr>
                        <a:t>Value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rtl="0" eaLnBrk="1" fontAlgn="t" latinLnBrk="0" hangingPunct="1">
                        <a:spcBef>
                          <a:spcPts val="0"/>
                        </a:spcBef>
                        <a:spcAft>
                          <a:spcPts val="0"/>
                        </a:spcAft>
                      </a:pPr>
                      <a:r>
                        <a:rPr lang="en-US" sz="1100" b="0" i="0" u="none" strike="noStrike" spc="0" baseline="0" dirty="0">
                          <a:ln>
                            <a:noFill/>
                          </a:ln>
                          <a:solidFill>
                            <a:schemeClr val="tx1"/>
                          </a:solidFill>
                          <a:effectLst/>
                          <a:latin typeface="+mn-lt"/>
                        </a:rPr>
                        <a:t>Fully managed Kubernetes in the cloud, elastic cloud compute that scales up/down and provides full HA</a:t>
                      </a:r>
                      <a:endParaRPr lang="en-US" sz="1100" b="0" i="0" u="none" strike="noStrike" dirty="0">
                        <a:solidFill>
                          <a:schemeClr val="tx1"/>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kumimoji="0" lang="en-US" sz="1100" b="0" i="0" u="none" strike="noStrike" kern="0" cap="none" spc="0" normalizeH="0" baseline="0" noProof="0">
                          <a:ln>
                            <a:noFill/>
                          </a:ln>
                          <a:solidFill>
                            <a:schemeClr val="tx1"/>
                          </a:solidFill>
                          <a:effectLst/>
                          <a:uLnTx/>
                          <a:uFillTx/>
                          <a:latin typeface="+mn-lt"/>
                          <a:ea typeface="+mn-ea"/>
                          <a:cs typeface="+mn-cs"/>
                        </a:rPr>
                        <a:t>Elastic compute that scales up/down within limits of the edge HW, provides full HA</a:t>
                      </a:r>
                      <a:endParaRPr lang="en-US" sz="1100">
                        <a:solidFill>
                          <a:schemeClr val="tx1"/>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mn-cs"/>
                        </a:rPr>
                        <a:t>Small, easy to install, manage, and update, HA workloads &amp; customer provided HA storage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mn-cs"/>
                        </a:rPr>
                        <a:t>Connect, manage, and operate your third-party Kubernetes clusters running anywhere with Azure Arc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9238600"/>
                  </a:ext>
                </a:extLst>
              </a:tr>
              <a:tr h="1046276">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ea typeface="+mn-ea"/>
                          <a:cs typeface="+mn-cs"/>
                        </a:rPr>
                        <a:t>Functionality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rtl="0" eaLnBrk="1" fontAlgn="t" latinLnBrk="0" hangingPunct="1">
                        <a:spcBef>
                          <a:spcPts val="0"/>
                        </a:spcBef>
                        <a:spcAft>
                          <a:spcPts val="0"/>
                        </a:spcAft>
                      </a:pPr>
                      <a:r>
                        <a:rPr lang="en-US" sz="1100" kern="0" dirty="0">
                          <a:solidFill>
                            <a:schemeClr val="tx1"/>
                          </a:solidFill>
                          <a:latin typeface="+mn-lt"/>
                        </a:rPr>
                        <a:t>Virtualized storage, networking </a:t>
                      </a:r>
                      <a:br>
                        <a:rPr lang="en-US" sz="1100" kern="0" dirty="0">
                          <a:solidFill>
                            <a:schemeClr val="tx1"/>
                          </a:solidFill>
                          <a:latin typeface="+mn-lt"/>
                        </a:rPr>
                      </a:br>
                      <a:r>
                        <a:rPr lang="en-US" sz="1100" kern="0" dirty="0">
                          <a:solidFill>
                            <a:schemeClr val="tx1"/>
                          </a:solidFill>
                          <a:latin typeface="+mn-lt"/>
                        </a:rPr>
                        <a:t>&amp; compute, clusters are dynamic with increasing, decreasing, and migrating nodes, fleet manager for multi-cluster at-scale management</a:t>
                      </a:r>
                      <a:endParaRPr lang="en-US" sz="1100" b="0" i="0" u="none" strike="noStrike" dirty="0">
                        <a:solidFill>
                          <a:schemeClr val="tx1"/>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100" kern="0" dirty="0">
                          <a:solidFill>
                            <a:schemeClr val="tx1"/>
                          </a:solidFill>
                          <a:latin typeface="+mn-lt"/>
                        </a:rPr>
                        <a:t>Virtualized storage, networking </a:t>
                      </a:r>
                      <a:br>
                        <a:rPr lang="en-US" sz="1100" kern="0" dirty="0">
                          <a:solidFill>
                            <a:schemeClr val="tx1"/>
                          </a:solidFill>
                          <a:latin typeface="+mn-lt"/>
                        </a:rPr>
                      </a:br>
                      <a:r>
                        <a:rPr lang="en-US" sz="1100" kern="0" dirty="0">
                          <a:solidFill>
                            <a:schemeClr val="tx1"/>
                          </a:solidFill>
                          <a:latin typeface="+mn-lt"/>
                        </a:rPr>
                        <a:t>&amp; compute, clusters are dynamic with increasing, decreasing, and migrating nodes, full HA with workload, storage, and </a:t>
                      </a:r>
                      <a:br>
                        <a:rPr lang="en-US" sz="1100" kern="0" dirty="0">
                          <a:solidFill>
                            <a:schemeClr val="tx1"/>
                          </a:solidFill>
                          <a:latin typeface="+mn-lt"/>
                        </a:rPr>
                      </a:br>
                      <a:r>
                        <a:rPr lang="en-US" sz="1100" kern="0" dirty="0">
                          <a:solidFill>
                            <a:schemeClr val="tx1"/>
                          </a:solidFill>
                          <a:latin typeface="+mn-lt"/>
                        </a:rPr>
                        <a:t>node/VM failover</a:t>
                      </a:r>
                      <a:endParaRPr lang="en-US" sz="1100" dirty="0">
                        <a:solidFill>
                          <a:schemeClr val="tx1"/>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mn-cs"/>
                        </a:rPr>
                        <a:t>Fixed memory, networking, &amp; compute, nodes are static &amp; stay </a:t>
                      </a:r>
                      <a:br>
                        <a:rPr kumimoji="0" lang="en-US" sz="1100" b="0" i="0" u="none" strike="noStrike" kern="0" cap="none" spc="0" normalizeH="0" baseline="0" noProof="0">
                          <a:ln>
                            <a:noFill/>
                          </a:ln>
                          <a:solidFill>
                            <a:schemeClr val="tx1"/>
                          </a:solidFill>
                          <a:effectLst/>
                          <a:uLnTx/>
                          <a:uFillTx/>
                          <a:latin typeface="+mn-lt"/>
                          <a:ea typeface="+mn-ea"/>
                          <a:cs typeface="+mn-cs"/>
                        </a:rPr>
                      </a:br>
                      <a:r>
                        <a:rPr kumimoji="0" lang="en-US" sz="1100" b="0" i="0" u="none" strike="noStrike" kern="0" cap="none" spc="0" normalizeH="0" baseline="0" noProof="0">
                          <a:ln>
                            <a:noFill/>
                          </a:ln>
                          <a:solidFill>
                            <a:schemeClr val="tx1"/>
                          </a:solidFill>
                          <a:effectLst/>
                          <a:uLnTx/>
                          <a:uFillTx/>
                          <a:latin typeface="+mn-lt"/>
                          <a:ea typeface="+mn-ea"/>
                          <a:cs typeface="+mn-cs"/>
                        </a:rPr>
                        <a:t>on each ma</a:t>
                      </a:r>
                      <a:r>
                        <a:rPr lang="en-US" sz="1100" kern="0">
                          <a:solidFill>
                            <a:schemeClr val="tx1"/>
                          </a:solidFill>
                          <a:latin typeface="+mn-lt"/>
                        </a:rPr>
                        <a:t>chine, basic HA support via workload failover and BYO </a:t>
                      </a:r>
                      <a:br>
                        <a:rPr lang="en-US" sz="1100" kern="0">
                          <a:solidFill>
                            <a:schemeClr val="tx1"/>
                          </a:solidFill>
                          <a:latin typeface="+mn-lt"/>
                        </a:rPr>
                      </a:br>
                      <a:r>
                        <a:rPr lang="en-US" sz="1100" kern="0">
                          <a:solidFill>
                            <a:schemeClr val="tx1"/>
                          </a:solidFill>
                          <a:latin typeface="+mn-lt"/>
                        </a:rPr>
                        <a:t>HA storage</a:t>
                      </a:r>
                      <a:endParaRPr kumimoji="0" lang="en-US" sz="1100" b="0" i="0" u="none" strike="noStrike" kern="0" cap="none" spc="0" normalizeH="0" baseline="0" noProof="0">
                        <a:ln>
                          <a:noFill/>
                        </a:ln>
                        <a:solidFill>
                          <a:schemeClr val="tx1"/>
                        </a:solidFill>
                        <a:effectLst/>
                        <a:uLnTx/>
                        <a:uFillTx/>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mn-cs"/>
                        </a:rPr>
                        <a:t>Security with Microsoft Defender for Containers and Microsoft Sentinel, monitoring and observability, consistent policies, RBAC, and management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9378631"/>
                  </a:ext>
                </a:extLst>
              </a:tr>
              <a:tr h="60471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ea typeface="+mn-ea"/>
                          <a:cs typeface="+mn-cs"/>
                        </a:rPr>
                        <a:t>Target Devices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rtl="0" eaLnBrk="1" fontAlgn="auto" latinLnBrk="0" hangingPunct="1">
                        <a:spcBef>
                          <a:spcPts val="0"/>
                        </a:spcBef>
                        <a:spcAft>
                          <a:spcPts val="0"/>
                        </a:spcAft>
                      </a:pPr>
                      <a:r>
                        <a:rPr lang="en-US" sz="1100" b="0" i="0" u="none" strike="noStrike" spc="0" baseline="0">
                          <a:ln>
                            <a:noFill/>
                          </a:ln>
                          <a:solidFill>
                            <a:schemeClr val="tx1"/>
                          </a:solidFill>
                          <a:effectLst/>
                          <a:latin typeface="+mn-lt"/>
                        </a:rPr>
                        <a:t>Azure Regions and datacenters </a:t>
                      </a:r>
                      <a:endParaRPr lang="en-US" sz="1100" b="0" i="0" u="none" strike="noStrike">
                        <a:solidFill>
                          <a:schemeClr val="tx1"/>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100" kern="0" dirty="0">
                          <a:solidFill>
                            <a:schemeClr val="tx1"/>
                          </a:solidFill>
                          <a:latin typeface="+mn-lt"/>
                        </a:rPr>
                        <a:t>Server class IT devices</a:t>
                      </a:r>
                      <a:endParaRPr kumimoji="0" lang="en-US" sz="11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chemeClr val="tx1"/>
                        </a:solidFill>
                        <a:effectLst/>
                        <a:uLnTx/>
                        <a:uFillTx/>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100" kern="0">
                          <a:solidFill>
                            <a:schemeClr val="tx1"/>
                          </a:solidFill>
                          <a:latin typeface="+mn-lt"/>
                        </a:rPr>
                        <a:t>OT or IoT devices costing</a:t>
                      </a: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100" kern="0">
                        <a:solidFill>
                          <a:schemeClr val="tx1"/>
                        </a:solidFill>
                        <a:latin typeface="+mn-lt"/>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mn-cs"/>
                        </a:rPr>
                        <a:t>e.g., NUC gateway w/ core i3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chemeClr val="tx1"/>
                          </a:solidFill>
                          <a:effectLst/>
                          <a:uLnTx/>
                          <a:uFillTx/>
                          <a:latin typeface="+mn-lt"/>
                          <a:ea typeface="+mn-ea"/>
                          <a:cs typeface="+mn-cs"/>
                        </a:rPr>
                        <a:t>On-prem hardware and clusters, AWS clusters, GCP clusters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1679490"/>
                  </a:ext>
                </a:extLst>
              </a:tr>
              <a:tr h="60471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rtl="0" eaLnBrk="1" fontAlgn="auto" latinLnBrk="0" hangingPunct="1">
                        <a:lnSpc>
                          <a:spcPct val="100000"/>
                        </a:lnSpc>
                        <a:spcBef>
                          <a:spcPts val="0"/>
                        </a:spcBef>
                        <a:spcAft>
                          <a:spcPts val="0"/>
                        </a:spcAft>
                        <a:buClrTx/>
                        <a:buSzTx/>
                        <a:buFontTx/>
                        <a:buNone/>
                      </a:pPr>
                      <a:r>
                        <a:rPr lang="en-US" sz="1100" b="0" i="0" u="none" strike="noStrike" kern="0" cap="none" spc="0" normalizeH="0" baseline="0" noProof="0" dirty="0">
                          <a:ln>
                            <a:noFill/>
                          </a:ln>
                          <a:solidFill>
                            <a:schemeClr val="bg1"/>
                          </a:solidFill>
                          <a:effectLst/>
                          <a:uLnTx/>
                          <a:uFillTx/>
                          <a:latin typeface="+mn-lt"/>
                          <a:ea typeface="+mn-ea"/>
                          <a:cs typeface="+mn-cs"/>
                        </a:rPr>
                        <a:t>Min HW</a:t>
                      </a:r>
                      <a:r>
                        <a:rPr kumimoji="0" lang="en-US" sz="1100" b="0" i="0" u="none" strike="noStrike" kern="0" cap="none" spc="0" normalizeH="0" baseline="0" noProof="0" dirty="0">
                          <a:ln>
                            <a:noFill/>
                          </a:ln>
                          <a:solidFill>
                            <a:schemeClr val="bg1"/>
                          </a:solidFill>
                          <a:effectLst/>
                          <a:uLnTx/>
                          <a:uFillTx/>
                          <a:latin typeface="+mn-lt"/>
                          <a:ea typeface="+mn-ea"/>
                          <a:cs typeface="+mn-cs"/>
                        </a:rPr>
                        <a:t> Config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rtl="0" eaLnBrk="1" fontAlgn="t" latinLnBrk="0" hangingPunct="1">
                        <a:spcBef>
                          <a:spcPts val="0"/>
                        </a:spcBef>
                        <a:spcAft>
                          <a:spcPts val="0"/>
                        </a:spcAft>
                      </a:pPr>
                      <a:r>
                        <a:rPr lang="en-US" sz="1100" b="0" i="0" u="none" strike="noStrike" kern="1200">
                          <a:solidFill>
                            <a:schemeClr val="tx1"/>
                          </a:solidFill>
                          <a:effectLst/>
                          <a:latin typeface="+mn-lt"/>
                        </a:rPr>
                        <a:t>N/A</a:t>
                      </a:r>
                      <a:endParaRPr lang="en-US" sz="1100" b="0" i="0" u="none" strike="noStrike">
                        <a:solidFill>
                          <a:schemeClr val="tx1"/>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100">
                          <a:solidFill>
                            <a:schemeClr val="tx1"/>
                          </a:solidFill>
                          <a:latin typeface="+mn-lt"/>
                          <a:cs typeface="Segoe UI Semibold"/>
                        </a:rPr>
                        <a:t>32GB free ECC RAM, 16 vCPUs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100" b="0" i="0" u="none" strike="noStrike" kern="1200" cap="none" spc="0" normalizeH="0" baseline="0" noProof="0">
                          <a:ln>
                            <a:noFill/>
                          </a:ln>
                          <a:solidFill>
                            <a:schemeClr val="tx1"/>
                          </a:solidFill>
                          <a:effectLst/>
                          <a:uLnTx/>
                          <a:uFillTx/>
                          <a:latin typeface="+mn-lt"/>
                          <a:ea typeface="+mn-ea"/>
                          <a:cs typeface="Segoe UI Semibold"/>
                        </a:rPr>
                        <a:t>4GB</a:t>
                      </a:r>
                      <a:r>
                        <a:rPr kumimoji="0" lang="en-US" sz="1100" b="0" i="0" u="none" strike="noStrike" kern="1200" cap="none" spc="0" normalizeH="0" baseline="0" noProof="0">
                          <a:ln>
                            <a:noFill/>
                          </a:ln>
                          <a:solidFill>
                            <a:schemeClr val="tx1"/>
                          </a:solidFill>
                          <a:effectLst/>
                          <a:uLnTx/>
                          <a:uFillTx/>
                          <a:latin typeface="+mn-lt"/>
                          <a:ea typeface="+mn-ea"/>
                          <a:cs typeface="Segoe UI Semibold"/>
                        </a:rPr>
                        <a:t> free RAM (8GB recommended), Core i3, standard NIC, 2 vCPUs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mn-lt"/>
                          <a:ea typeface="+mn-ea"/>
                          <a:cs typeface="Segoe UI Semibold"/>
                        </a:rPr>
                        <a:t>N/A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2037830"/>
                  </a:ext>
                </a:extLst>
              </a:tr>
              <a:tr h="60471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ea typeface="+mn-ea"/>
                          <a:cs typeface="+mn-cs"/>
                        </a:rPr>
                        <a:t>Supported OS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rtl="0" eaLnBrk="1" fontAlgn="auto" latinLnBrk="0" hangingPunct="1">
                        <a:spcBef>
                          <a:spcPts val="0"/>
                        </a:spcBef>
                        <a:spcAft>
                          <a:spcPts val="0"/>
                        </a:spcAft>
                      </a:pPr>
                      <a:r>
                        <a:rPr lang="en-US" sz="1100" b="0" i="0" u="none" strike="noStrike" kern="1200" spc="0" baseline="0">
                          <a:ln>
                            <a:noFill/>
                          </a:ln>
                          <a:solidFill>
                            <a:schemeClr val="tx1"/>
                          </a:solidFill>
                          <a:effectLst/>
                          <a:latin typeface="+mn-lt"/>
                          <a:cs typeface="Segoe UI Semibold" panose="020B0702040204020203" pitchFamily="34" charset="0"/>
                        </a:rPr>
                        <a:t>Windows &amp; Linux </a:t>
                      </a:r>
                      <a:br>
                        <a:rPr lang="en-US" sz="1100" b="0" i="0" u="none" strike="noStrike" kern="1200" spc="0" baseline="0">
                          <a:ln>
                            <a:noFill/>
                          </a:ln>
                          <a:solidFill>
                            <a:schemeClr val="tx1"/>
                          </a:solidFill>
                          <a:effectLst/>
                          <a:latin typeface="+mn-lt"/>
                          <a:cs typeface="Segoe UI Semibold" panose="020B0702040204020203" pitchFamily="34" charset="0"/>
                        </a:rPr>
                      </a:br>
                      <a:r>
                        <a:rPr lang="en-US" sz="1100" b="0" i="0" u="none" strike="noStrike" kern="1200" spc="0" baseline="0">
                          <a:ln>
                            <a:noFill/>
                          </a:ln>
                          <a:solidFill>
                            <a:schemeClr val="tx1"/>
                          </a:solidFill>
                          <a:effectLst/>
                          <a:latin typeface="+mn-lt"/>
                          <a:cs typeface="Segoe UI Semibold" panose="020B0702040204020203" pitchFamily="34" charset="0"/>
                        </a:rPr>
                        <a:t>(containers &amp; VMs)</a:t>
                      </a:r>
                      <a:endParaRPr lang="en-US" sz="1100" b="0" i="0" u="none" strike="noStrike">
                        <a:solidFill>
                          <a:schemeClr val="tx1"/>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mn-lt"/>
                          <a:ea typeface="+mn-ea"/>
                          <a:cs typeface="Segoe UI Semibold"/>
                        </a:rPr>
                        <a:t>Windows Server, Azure Stack HCI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mn-lt"/>
                          <a:ea typeface="+mn-ea"/>
                          <a:cs typeface="Segoe UI Semibold"/>
                        </a:rPr>
                        <a:t>Windows IoT Enterprise, Pro, Windows 10, Windows 11, </a:t>
                      </a:r>
                      <a:br>
                        <a:rPr kumimoji="0" lang="en-US" sz="1100" b="0" i="0" u="none" strike="noStrike" kern="1200" cap="none" spc="0" normalizeH="0" baseline="0" noProof="0" dirty="0">
                          <a:ln>
                            <a:noFill/>
                          </a:ln>
                          <a:solidFill>
                            <a:schemeClr val="tx1"/>
                          </a:solidFill>
                          <a:effectLst/>
                          <a:uLnTx/>
                          <a:uFillTx/>
                          <a:latin typeface="+mn-lt"/>
                          <a:ea typeface="+mn-ea"/>
                          <a:cs typeface="Segoe UI Semibold"/>
                        </a:rPr>
                      </a:br>
                      <a:r>
                        <a:rPr kumimoji="0" lang="en-US" sz="1100" b="0" i="0" u="none" strike="noStrike" kern="1200" cap="none" spc="0" normalizeH="0" baseline="0" noProof="0" dirty="0">
                          <a:ln>
                            <a:noFill/>
                          </a:ln>
                          <a:solidFill>
                            <a:schemeClr val="tx1"/>
                          </a:solidFill>
                          <a:effectLst/>
                          <a:uLnTx/>
                          <a:uFillTx/>
                          <a:latin typeface="+mn-lt"/>
                          <a:ea typeface="+mn-ea"/>
                          <a:cs typeface="Segoe UI Semibold"/>
                        </a:rPr>
                        <a:t>Windows workstations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mn-lt"/>
                          <a:ea typeface="+mn-ea"/>
                          <a:cs typeface="Segoe UI Semibold"/>
                        </a:rPr>
                        <a:t>OpenShift, EKS, GKE, Tanzu, Rancher, Nutanix, Canonical, WNDRVR, </a:t>
                      </a:r>
                      <a:r>
                        <a:rPr kumimoji="0" lang="en-US" sz="1100" b="0" i="0" u="none" strike="noStrike" kern="1200" cap="none" spc="0" normalizeH="0" baseline="0" noProof="0" err="1">
                          <a:ln>
                            <a:noFill/>
                          </a:ln>
                          <a:solidFill>
                            <a:schemeClr val="tx1"/>
                          </a:solidFill>
                          <a:effectLst/>
                          <a:uLnTx/>
                          <a:uFillTx/>
                          <a:latin typeface="+mn-lt"/>
                          <a:ea typeface="+mn-ea"/>
                          <a:cs typeface="Segoe UI Semibold"/>
                        </a:rPr>
                        <a:t>kublr</a:t>
                      </a:r>
                      <a:r>
                        <a:rPr kumimoji="0" lang="en-US" sz="1100" b="0" i="0" u="none" strike="noStrike" kern="1200" cap="none" spc="0" normalizeH="0" baseline="0" noProof="0">
                          <a:ln>
                            <a:noFill/>
                          </a:ln>
                          <a:solidFill>
                            <a:schemeClr val="tx1"/>
                          </a:solidFill>
                          <a:effectLst/>
                          <a:uLnTx/>
                          <a:uFillTx/>
                          <a:latin typeface="+mn-lt"/>
                          <a:ea typeface="+mn-ea"/>
                          <a:cs typeface="Segoe UI Semibold"/>
                        </a:rPr>
                        <a:t>, </a:t>
                      </a:r>
                      <a:r>
                        <a:rPr kumimoji="0" lang="en-US" sz="1100" b="0" i="0" u="none" strike="noStrike" kern="1200" cap="none" spc="0" normalizeH="0" baseline="0" noProof="0" err="1">
                          <a:ln>
                            <a:noFill/>
                          </a:ln>
                          <a:solidFill>
                            <a:schemeClr val="tx1"/>
                          </a:solidFill>
                          <a:effectLst/>
                          <a:uLnTx/>
                          <a:uFillTx/>
                          <a:latin typeface="+mn-lt"/>
                          <a:ea typeface="+mn-ea"/>
                          <a:cs typeface="Segoe UI Semibold"/>
                        </a:rPr>
                        <a:t>Mirantis</a:t>
                      </a:r>
                      <a:r>
                        <a:rPr kumimoji="0" lang="en-US" sz="1100" b="0" i="0" u="none" strike="noStrike" kern="1200" cap="none" spc="0" normalizeH="0" baseline="0" noProof="0">
                          <a:ln>
                            <a:noFill/>
                          </a:ln>
                          <a:solidFill>
                            <a:schemeClr val="tx1"/>
                          </a:solidFill>
                          <a:effectLst/>
                          <a:uLnTx/>
                          <a:uFillTx/>
                          <a:latin typeface="+mn-lt"/>
                          <a:ea typeface="+mn-ea"/>
                          <a:cs typeface="Segoe UI Semibold"/>
                        </a:rPr>
                        <a:t>, + more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8995744"/>
                  </a:ext>
                </a:extLst>
              </a:tr>
              <a:tr h="604719">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a:ln>
                            <a:noFill/>
                          </a:ln>
                          <a:solidFill>
                            <a:schemeClr val="bg1"/>
                          </a:solidFill>
                          <a:effectLst/>
                          <a:uLnTx/>
                          <a:uFillTx/>
                          <a:latin typeface="+mn-lt"/>
                          <a:ea typeface="+mn-ea"/>
                          <a:cs typeface="+mn-cs"/>
                        </a:rPr>
                        <a:t>Exists in Azure Resource Manager?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rtl="0" eaLnBrk="1" fontAlgn="auto" latinLnBrk="0" hangingPunct="1">
                        <a:spcBef>
                          <a:spcPts val="0"/>
                        </a:spcBef>
                        <a:spcAft>
                          <a:spcPts val="0"/>
                        </a:spcAft>
                      </a:pPr>
                      <a:r>
                        <a:rPr lang="en-US" sz="1100" b="0" i="0" u="none" strike="noStrike" kern="1200" spc="0" baseline="0">
                          <a:ln>
                            <a:noFill/>
                          </a:ln>
                          <a:solidFill>
                            <a:schemeClr val="tx1"/>
                          </a:solidFill>
                          <a:effectLst/>
                          <a:latin typeface="+mn-lt"/>
                          <a:cs typeface="Segoe UI Semibold" panose="020B0702040204020203" pitchFamily="34" charset="0"/>
                        </a:rPr>
                        <a:t>Yes</a:t>
                      </a:r>
                      <a:endParaRPr lang="en-US" sz="1100" b="0" i="0" u="none" strike="noStrike">
                        <a:solidFill>
                          <a:schemeClr val="tx1"/>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mn-lt"/>
                          <a:ea typeface="+mn-ea"/>
                          <a:cs typeface="Segoe UI Semibold"/>
                        </a:rPr>
                        <a:t>Yes, via Arc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mn-lt"/>
                          <a:ea typeface="+mn-ea"/>
                          <a:cs typeface="Segoe UI Semibold"/>
                        </a:rPr>
                        <a:t>Yes, via Arc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chemeClr val="tx1"/>
                          </a:solidFill>
                          <a:effectLst/>
                          <a:uLnTx/>
                          <a:uFillTx/>
                          <a:latin typeface="+mn-lt"/>
                          <a:ea typeface="+mn-ea"/>
                          <a:cs typeface="Segoe UI Semibold"/>
                        </a:rPr>
                        <a:t>Yes, via Arc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955313"/>
                  </a:ext>
                </a:extLst>
              </a:tr>
            </a:tbl>
          </a:graphicData>
        </a:graphic>
      </p:graphicFrame>
      <p:sp>
        <p:nvSpPr>
          <p:cNvPr id="3" name="Title 2">
            <a:extLst>
              <a:ext uri="{FF2B5EF4-FFF2-40B4-BE49-F238E27FC236}">
                <a16:creationId xmlns:a16="http://schemas.microsoft.com/office/drawing/2014/main" id="{D2F84212-4FBE-D375-6876-F3D006584045}"/>
              </a:ext>
            </a:extLst>
          </p:cNvPr>
          <p:cNvSpPr>
            <a:spLocks noGrp="1"/>
          </p:cNvSpPr>
          <p:nvPr>
            <p:ph type="title"/>
          </p:nvPr>
        </p:nvSpPr>
        <p:spPr>
          <a:xfrm>
            <a:off x="325315" y="136525"/>
            <a:ext cx="9018709" cy="626517"/>
          </a:xfrm>
        </p:spPr>
        <p:txBody>
          <a:bodyPr/>
          <a:lstStyle/>
          <a:p>
            <a:r>
              <a:rPr lang="en-US" dirty="0"/>
              <a:t>Flexible deployment options for cloud-native apps</a:t>
            </a:r>
          </a:p>
        </p:txBody>
      </p:sp>
    </p:spTree>
    <p:extLst>
      <p:ext uri="{BB962C8B-B14F-4D97-AF65-F5344CB8AC3E}">
        <p14:creationId xmlns:p14="http://schemas.microsoft.com/office/powerpoint/2010/main" val="33311864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 descr="Extensibility model">
            <a:extLst>
              <a:ext uri="{FF2B5EF4-FFF2-40B4-BE49-F238E27FC236}">
                <a16:creationId xmlns:a16="http://schemas.microsoft.com/office/drawing/2014/main" id="{701B7A58-1EE3-42BE-663A-46BA369CBACC}"/>
              </a:ext>
            </a:extLst>
          </p:cNvPr>
          <p:cNvSpPr>
            <a:spLocks noGrp="1"/>
          </p:cNvSpPr>
          <p:nvPr>
            <p:ph type="title"/>
          </p:nvPr>
        </p:nvSpPr>
        <p:spPr>
          <a:xfrm>
            <a:off x="325315" y="136525"/>
            <a:ext cx="10695109" cy="626517"/>
          </a:xfrm>
        </p:spPr>
        <p:txBody>
          <a:bodyPr/>
          <a:lstStyle/>
          <a:p>
            <a:r>
              <a:rPr lang="en-US" sz="3200" dirty="0">
                <a:latin typeface="Tenorite" panose="00000500000000000000" pitchFamily="2" charset="0"/>
                <a:cs typeface="Segoe UI"/>
              </a:rPr>
              <a:t>Azure Kubernetes Service (AKS) </a:t>
            </a:r>
            <a:r>
              <a:rPr lang="en-US" sz="3200" dirty="0">
                <a:latin typeface="Tenorite"/>
              </a:rPr>
              <a:t>hybrid options on Windows</a:t>
            </a:r>
            <a:endParaRPr lang="en-US" sz="1800" dirty="0">
              <a:solidFill>
                <a:schemeClr val="accent1"/>
              </a:solidFill>
              <a:latin typeface="Tenorite" panose="00000500000000000000" pitchFamily="2" charset="0"/>
            </a:endParaRPr>
          </a:p>
        </p:txBody>
      </p:sp>
      <p:grpSp>
        <p:nvGrpSpPr>
          <p:cNvPr id="29" name="Group 28">
            <a:extLst>
              <a:ext uri="{FF2B5EF4-FFF2-40B4-BE49-F238E27FC236}">
                <a16:creationId xmlns:a16="http://schemas.microsoft.com/office/drawing/2014/main" id="{646E03EC-248B-808C-066F-811428168CEF}"/>
              </a:ext>
              <a:ext uri="{C183D7F6-B498-43B3-948B-1728B52AA6E4}">
                <adec:decorative xmlns:adec="http://schemas.microsoft.com/office/drawing/2017/decorative" val="1"/>
              </a:ext>
            </a:extLst>
          </p:cNvPr>
          <p:cNvGrpSpPr/>
          <p:nvPr/>
        </p:nvGrpSpPr>
        <p:grpSpPr>
          <a:xfrm>
            <a:off x="1894711" y="1080963"/>
            <a:ext cx="8357315" cy="5212443"/>
            <a:chOff x="1660608" y="938590"/>
            <a:chExt cx="8357315" cy="5212443"/>
          </a:xfrm>
        </p:grpSpPr>
        <p:grpSp>
          <p:nvGrpSpPr>
            <p:cNvPr id="17" name="Group 16">
              <a:extLst>
                <a:ext uri="{FF2B5EF4-FFF2-40B4-BE49-F238E27FC236}">
                  <a16:creationId xmlns:a16="http://schemas.microsoft.com/office/drawing/2014/main" id="{F6206A95-B0B6-7B05-5FD2-0F119AE04D58}"/>
                </a:ext>
              </a:extLst>
            </p:cNvPr>
            <p:cNvGrpSpPr/>
            <p:nvPr/>
          </p:nvGrpSpPr>
          <p:grpSpPr>
            <a:xfrm>
              <a:off x="1660608" y="1571199"/>
              <a:ext cx="8357315" cy="2452538"/>
              <a:chOff x="1459963" y="3196167"/>
              <a:chExt cx="8357315" cy="2452538"/>
            </a:xfrm>
          </p:grpSpPr>
          <p:sp>
            <p:nvSpPr>
              <p:cNvPr id="16" name="Rectangle 15">
                <a:extLst>
                  <a:ext uri="{FF2B5EF4-FFF2-40B4-BE49-F238E27FC236}">
                    <a16:creationId xmlns:a16="http://schemas.microsoft.com/office/drawing/2014/main" id="{CB70948B-7D0B-76DF-7833-AEAAEFC2C839}"/>
                  </a:ext>
                </a:extLst>
              </p:cNvPr>
              <p:cNvSpPr/>
              <p:nvPr/>
            </p:nvSpPr>
            <p:spPr bwMode="auto">
              <a:xfrm>
                <a:off x="1459963" y="3196167"/>
                <a:ext cx="8357315" cy="2452538"/>
              </a:xfrm>
              <a:prstGeom prst="rect">
                <a:avLst/>
              </a:prstGeom>
              <a:solidFill>
                <a:schemeClr val="accent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a:ea typeface="+mn-ea"/>
                    <a:cs typeface="+mn-cs"/>
                  </a:rPr>
                  <a:t>AKS hybrid options on Windows</a:t>
                </a: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grpSp>
            <p:nvGrpSpPr>
              <p:cNvPr id="15" name="Group 14">
                <a:extLst>
                  <a:ext uri="{FF2B5EF4-FFF2-40B4-BE49-F238E27FC236}">
                    <a16:creationId xmlns:a16="http://schemas.microsoft.com/office/drawing/2014/main" id="{D72FF77B-347B-8810-AEED-632EF926D460}"/>
                  </a:ext>
                </a:extLst>
              </p:cNvPr>
              <p:cNvGrpSpPr/>
              <p:nvPr/>
            </p:nvGrpSpPr>
            <p:grpSpPr>
              <a:xfrm>
                <a:off x="1591734" y="3691464"/>
                <a:ext cx="8093774" cy="1816580"/>
                <a:chOff x="1591734" y="3691464"/>
                <a:chExt cx="8093774" cy="1816580"/>
              </a:xfrm>
            </p:grpSpPr>
            <p:sp>
              <p:nvSpPr>
                <p:cNvPr id="4" name="Rectangle 3">
                  <a:extLst>
                    <a:ext uri="{FF2B5EF4-FFF2-40B4-BE49-F238E27FC236}">
                      <a16:creationId xmlns:a16="http://schemas.microsoft.com/office/drawing/2014/main" id="{CF76AE6A-2D78-F654-1492-5D34BDAE6046}"/>
                    </a:ext>
                  </a:extLst>
                </p:cNvPr>
                <p:cNvSpPr/>
                <p:nvPr/>
              </p:nvSpPr>
              <p:spPr bwMode="auto">
                <a:xfrm>
                  <a:off x="1591734" y="3691465"/>
                  <a:ext cx="4017434" cy="5681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6" name="Graphic 5" descr="Azure arc icon">
                  <a:extLst>
                    <a:ext uri="{FF2B5EF4-FFF2-40B4-BE49-F238E27FC236}">
                      <a16:creationId xmlns:a16="http://schemas.microsoft.com/office/drawing/2014/main" id="{BEB0FB25-D9F3-D16B-99C0-D7C996AE7B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9307" y="3792411"/>
                  <a:ext cx="365760" cy="365760"/>
                </a:xfrm>
                <a:prstGeom prst="rect">
                  <a:avLst/>
                </a:prstGeom>
                <a:effectLst>
                  <a:outerShdw blurRad="571500" algn="tl" rotWithShape="0">
                    <a:srgbClr val="0078D4">
                      <a:alpha val="70000"/>
                    </a:srgbClr>
                  </a:outerShdw>
                </a:effectLst>
              </p:spPr>
            </p:pic>
            <p:sp>
              <p:nvSpPr>
                <p:cNvPr id="8" name="Rectangle 7">
                  <a:extLst>
                    <a:ext uri="{FF2B5EF4-FFF2-40B4-BE49-F238E27FC236}">
                      <a16:creationId xmlns:a16="http://schemas.microsoft.com/office/drawing/2014/main" id="{294FDDDE-A31D-2F7E-7EB7-C4B0BEEB3558}"/>
                    </a:ext>
                  </a:extLst>
                </p:cNvPr>
                <p:cNvSpPr/>
                <p:nvPr/>
              </p:nvSpPr>
              <p:spPr bwMode="auto">
                <a:xfrm>
                  <a:off x="1591734" y="4315679"/>
                  <a:ext cx="8093774" cy="5681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CNCF-conformant Kubernetes platform</a:t>
                  </a:r>
                </a:p>
              </p:txBody>
            </p:sp>
            <p:pic>
              <p:nvPicPr>
                <p:cNvPr id="10" name="Graphic 9">
                  <a:extLst>
                    <a:ext uri="{FF2B5EF4-FFF2-40B4-BE49-F238E27FC236}">
                      <a16:creationId xmlns:a16="http://schemas.microsoft.com/office/drawing/2014/main" id="{68D24D53-3954-CF1F-720C-AFD7E8B9B9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50640" y="4416874"/>
                  <a:ext cx="503095" cy="365760"/>
                </a:xfrm>
                <a:prstGeom prst="rect">
                  <a:avLst/>
                </a:prstGeom>
              </p:spPr>
            </p:pic>
            <p:sp>
              <p:nvSpPr>
                <p:cNvPr id="11" name="Rectangle 10">
                  <a:extLst>
                    <a:ext uri="{FF2B5EF4-FFF2-40B4-BE49-F238E27FC236}">
                      <a16:creationId xmlns:a16="http://schemas.microsoft.com/office/drawing/2014/main" id="{DA681CB3-61EB-CD13-DA81-A4A0C39F9751}"/>
                    </a:ext>
                  </a:extLst>
                </p:cNvPr>
                <p:cNvSpPr/>
                <p:nvPr/>
              </p:nvSpPr>
              <p:spPr bwMode="auto">
                <a:xfrm>
                  <a:off x="5668074" y="3691464"/>
                  <a:ext cx="4017434" cy="5681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7" name="Kubernetes" descr="Kubernetes">
                  <a:extLst>
                    <a:ext uri="{FF2B5EF4-FFF2-40B4-BE49-F238E27FC236}">
                      <a16:creationId xmlns:a16="http://schemas.microsoft.com/office/drawing/2014/main" id="{6C534D47-DE60-2CAD-F7FA-A3D3BC846F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79912" y="3815519"/>
                  <a:ext cx="320040" cy="320040"/>
                </a:xfrm>
                <a:prstGeom prst="rect">
                  <a:avLst/>
                </a:prstGeom>
              </p:spPr>
            </p:pic>
            <p:sp>
              <p:nvSpPr>
                <p:cNvPr id="12" name="Rectangle 11">
                  <a:extLst>
                    <a:ext uri="{FF2B5EF4-FFF2-40B4-BE49-F238E27FC236}">
                      <a16:creationId xmlns:a16="http://schemas.microsoft.com/office/drawing/2014/main" id="{9E84EA7D-8BC8-E4D2-A952-DAA3F3468D99}"/>
                    </a:ext>
                  </a:extLst>
                </p:cNvPr>
                <p:cNvSpPr/>
                <p:nvPr/>
              </p:nvSpPr>
              <p:spPr bwMode="auto">
                <a:xfrm>
                  <a:off x="1591734" y="4939893"/>
                  <a:ext cx="8093774" cy="5681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PowerShell cmdlets and agents to enable provisioning and control of VMs and infra</a:t>
                  </a:r>
                </a:p>
              </p:txBody>
            </p:sp>
            <p:pic>
              <p:nvPicPr>
                <p:cNvPr id="14" name="Graphic 13">
                  <a:extLst>
                    <a:ext uri="{FF2B5EF4-FFF2-40B4-BE49-F238E27FC236}">
                      <a16:creationId xmlns:a16="http://schemas.microsoft.com/office/drawing/2014/main" id="{FFF85894-CA30-591C-1433-D766F6E96A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19307" y="5041088"/>
                  <a:ext cx="365760" cy="365760"/>
                </a:xfrm>
                <a:prstGeom prst="rect">
                  <a:avLst/>
                </a:prstGeom>
              </p:spPr>
            </p:pic>
          </p:grpSp>
        </p:grpSp>
        <p:sp>
          <p:nvSpPr>
            <p:cNvPr id="18" name="Rectangle 17">
              <a:extLst>
                <a:ext uri="{FF2B5EF4-FFF2-40B4-BE49-F238E27FC236}">
                  <a16:creationId xmlns:a16="http://schemas.microsoft.com/office/drawing/2014/main" id="{3772A73E-B24B-35E8-0F8B-5D29887754AB}"/>
                </a:ext>
              </a:extLst>
            </p:cNvPr>
            <p:cNvSpPr/>
            <p:nvPr/>
          </p:nvSpPr>
          <p:spPr bwMode="auto">
            <a:xfrm>
              <a:off x="1660608" y="938590"/>
              <a:ext cx="8357314" cy="5681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Deploy your Linux and/or Windows containerized workloads</a:t>
              </a:r>
            </a:p>
          </p:txBody>
        </p:sp>
        <p:pic>
          <p:nvPicPr>
            <p:cNvPr id="19" name="Picture 10">
              <a:extLst>
                <a:ext uri="{FF2B5EF4-FFF2-40B4-BE49-F238E27FC236}">
                  <a16:creationId xmlns:a16="http://schemas.microsoft.com/office/drawing/2014/main" id="{1D732E06-7D89-CDB1-7C50-290E6E6EE00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14052" y="1039785"/>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EBE73B8-634C-1E3E-EBEF-8E49F70652EA}"/>
                </a:ext>
              </a:extLst>
            </p:cNvPr>
            <p:cNvSpPr txBox="1"/>
            <p:nvPr/>
          </p:nvSpPr>
          <p:spPr>
            <a:xfrm>
              <a:off x="2316537" y="2222962"/>
              <a:ext cx="3290358" cy="246221"/>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 control plane to manage your cluster in Azure</a:t>
              </a:r>
            </a:p>
          </p:txBody>
        </p:sp>
        <p:sp>
          <p:nvSpPr>
            <p:cNvPr id="22" name="TextBox 21">
              <a:extLst>
                <a:ext uri="{FF2B5EF4-FFF2-40B4-BE49-F238E27FC236}">
                  <a16:creationId xmlns:a16="http://schemas.microsoft.com/office/drawing/2014/main" id="{3D67860E-401C-8235-2CFF-B27BFA324354}"/>
                </a:ext>
              </a:extLst>
            </p:cNvPr>
            <p:cNvSpPr txBox="1"/>
            <p:nvPr/>
          </p:nvSpPr>
          <p:spPr>
            <a:xfrm>
              <a:off x="6293903" y="2222962"/>
              <a:ext cx="3451350" cy="246221"/>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Standard kubectl to manage your cluster using PowerShell</a:t>
              </a:r>
            </a:p>
          </p:txBody>
        </p:sp>
        <p:sp>
          <p:nvSpPr>
            <p:cNvPr id="23" name="Rectangle 22">
              <a:extLst>
                <a:ext uri="{FF2B5EF4-FFF2-40B4-BE49-F238E27FC236}">
                  <a16:creationId xmlns:a16="http://schemas.microsoft.com/office/drawing/2014/main" id="{BCEF8A45-1F00-9893-BECE-A74E54F39593}"/>
                </a:ext>
              </a:extLst>
            </p:cNvPr>
            <p:cNvSpPr/>
            <p:nvPr/>
          </p:nvSpPr>
          <p:spPr bwMode="auto">
            <a:xfrm>
              <a:off x="1660608" y="4094298"/>
              <a:ext cx="8357314" cy="5681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a:ea typeface="+mn-ea"/>
                  <a:cs typeface="Segoe UI"/>
                </a:rPr>
                <a:t>Windows 10/11 ( IoT Enterprise / Enterprise / Pro ) and Windows Server</a:t>
              </a:r>
            </a:p>
          </p:txBody>
        </p:sp>
        <p:pic>
          <p:nvPicPr>
            <p:cNvPr id="24" name="Graphic 23">
              <a:extLst>
                <a:ext uri="{FF2B5EF4-FFF2-40B4-BE49-F238E27FC236}">
                  <a16:creationId xmlns:a16="http://schemas.microsoft.com/office/drawing/2014/main" id="{EAAC2A4B-A4F1-0DA7-8666-504017DEE7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19952" y="4195493"/>
              <a:ext cx="365760" cy="365760"/>
            </a:xfrm>
            <a:prstGeom prst="rect">
              <a:avLst/>
            </a:prstGeom>
          </p:spPr>
        </p:pic>
        <p:sp>
          <p:nvSpPr>
            <p:cNvPr id="27" name="Rectangle 26">
              <a:extLst>
                <a:ext uri="{FF2B5EF4-FFF2-40B4-BE49-F238E27FC236}">
                  <a16:creationId xmlns:a16="http://schemas.microsoft.com/office/drawing/2014/main" id="{28348044-1356-95DF-4DD5-0F1E46D68F3E}"/>
                </a:ext>
              </a:extLst>
            </p:cNvPr>
            <p:cNvSpPr/>
            <p:nvPr/>
          </p:nvSpPr>
          <p:spPr bwMode="auto">
            <a:xfrm>
              <a:off x="1660608" y="4706215"/>
              <a:ext cx="8357314" cy="14448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Edge computing devices (with 8GB+ RAM)</a:t>
              </a:r>
            </a:p>
          </p:txBody>
        </p:sp>
        <p:grpSp>
          <p:nvGrpSpPr>
            <p:cNvPr id="28" name="Group 27">
              <a:extLst>
                <a:ext uri="{FF2B5EF4-FFF2-40B4-BE49-F238E27FC236}">
                  <a16:creationId xmlns:a16="http://schemas.microsoft.com/office/drawing/2014/main" id="{1CFCE72C-BDFF-D199-4FB7-9FE755494184}"/>
                </a:ext>
              </a:extLst>
            </p:cNvPr>
            <p:cNvGrpSpPr/>
            <p:nvPr/>
          </p:nvGrpSpPr>
          <p:grpSpPr>
            <a:xfrm>
              <a:off x="2188024" y="5087582"/>
              <a:ext cx="7585065" cy="1040042"/>
              <a:chOff x="908540" y="5773385"/>
              <a:chExt cx="7585065" cy="1040042"/>
            </a:xfrm>
          </p:grpSpPr>
          <p:pic>
            <p:nvPicPr>
              <p:cNvPr id="2052" name="Picture 4" descr="MachineMetrics Edge Hardware and Software Specifications (Hardware Specs) –  MachineMetrics">
                <a:extLst>
                  <a:ext uri="{FF2B5EF4-FFF2-40B4-BE49-F238E27FC236}">
                    <a16:creationId xmlns:a16="http://schemas.microsoft.com/office/drawing/2014/main" id="{A7E80E06-326A-751F-03EB-8919583CE4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20972" y="5948050"/>
                <a:ext cx="1172633" cy="8037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circuit board with many chips&#10;&#10;Description automatically generated with low confidence">
                <a:extLst>
                  <a:ext uri="{FF2B5EF4-FFF2-40B4-BE49-F238E27FC236}">
                    <a16:creationId xmlns:a16="http://schemas.microsoft.com/office/drawing/2014/main" id="{03806804-1C4C-2990-F7C1-D7B389B0367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8540" y="6007422"/>
                <a:ext cx="899457" cy="571967"/>
              </a:xfrm>
              <a:prstGeom prst="rect">
                <a:avLst/>
              </a:prstGeom>
            </p:spPr>
          </p:pic>
          <p:pic>
            <p:nvPicPr>
              <p:cNvPr id="2058" name="Picture 10" descr="Intel NUC 11 Pro Kit NUC11TNHi70L, Mini PC Barebone | AVADirect">
                <a:extLst>
                  <a:ext uri="{FF2B5EF4-FFF2-40B4-BE49-F238E27FC236}">
                    <a16:creationId xmlns:a16="http://schemas.microsoft.com/office/drawing/2014/main" id="{D652B227-F259-47C7-5213-9B318A572C1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46401" y="5773385"/>
                <a:ext cx="1040042" cy="10400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NTELLIEDGE A700 Appliance : Fujitsu EMEIA">
                <a:extLst>
                  <a:ext uri="{FF2B5EF4-FFF2-40B4-BE49-F238E27FC236}">
                    <a16:creationId xmlns:a16="http://schemas.microsoft.com/office/drawing/2014/main" id="{AA0A4F64-6805-8B85-3922-E64CFB18B9F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65088" y="5903032"/>
                <a:ext cx="1223555" cy="78074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ML500 Series | Industrial Computers | OnLogic">
                <a:extLst>
                  <a:ext uri="{FF2B5EF4-FFF2-40B4-BE49-F238E27FC236}">
                    <a16:creationId xmlns:a16="http://schemas.microsoft.com/office/drawing/2014/main" id="{44A772FE-EAB8-72EB-7FA3-F339906847A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19914" y="6048450"/>
                <a:ext cx="1106123" cy="53093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Fanless and IoT Gateway | Supermicro">
                <a:extLst>
                  <a:ext uri="{FF2B5EF4-FFF2-40B4-BE49-F238E27FC236}">
                    <a16:creationId xmlns:a16="http://schemas.microsoft.com/office/drawing/2014/main" id="{DB8ABCD8-FAB6-6FC0-CF3C-B31E63F9435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80557" y="6025757"/>
                <a:ext cx="1040042" cy="648293"/>
              </a:xfrm>
              <a:prstGeom prst="rect">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2165679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F06CD6-AD6A-404C-85F0-E110EF920612}"/>
              </a:ext>
            </a:extLst>
          </p:cNvPr>
          <p:cNvSpPr>
            <a:spLocks noGrp="1"/>
          </p:cNvSpPr>
          <p:nvPr>
            <p:ph type="title"/>
          </p:nvPr>
        </p:nvSpPr>
        <p:spPr/>
        <p:txBody>
          <a:bodyPr/>
          <a:lstStyle/>
          <a:p>
            <a:r>
              <a:rPr lang="en-US" dirty="0"/>
              <a:t>Abstract</a:t>
            </a:r>
          </a:p>
        </p:txBody>
      </p:sp>
      <p:sp>
        <p:nvSpPr>
          <p:cNvPr id="5" name="Content Placeholder 4">
            <a:extLst>
              <a:ext uri="{FF2B5EF4-FFF2-40B4-BE49-F238E27FC236}">
                <a16:creationId xmlns:a16="http://schemas.microsoft.com/office/drawing/2014/main" id="{F108EA80-24BE-43F1-8345-34CAF245CD91}"/>
              </a:ext>
            </a:extLst>
          </p:cNvPr>
          <p:cNvSpPr>
            <a:spLocks noGrp="1"/>
          </p:cNvSpPr>
          <p:nvPr>
            <p:ph idx="1"/>
          </p:nvPr>
        </p:nvSpPr>
        <p:spPr/>
        <p:txBody>
          <a:bodyPr/>
          <a:lstStyle/>
          <a:p>
            <a:r>
              <a:rPr lang="it-IT" dirty="0"/>
              <a:t>Allo sviluppatore Azure piacciono i servizi PaaS perchè sono "pronti all'uso". </a:t>
            </a:r>
          </a:p>
          <a:p>
            <a:r>
              <a:rPr lang="it-IT" dirty="0"/>
              <a:t>Ma quando proponiamo le nostre soluzioni alle aziende, ci scontriamo con l'IT che apprezza gli elementi infrastrutturali, IaaS. </a:t>
            </a:r>
          </a:p>
          <a:p>
            <a:r>
              <a:rPr lang="it-IT" dirty="0"/>
              <a:t>Perchè non (ri)scoprirli aggiungendo anche un pizzico di Hybrid che con il recente Azure Kubernetes Services Edge Essentials si può anche usare in un hardware che si può tenere anche in casa? </a:t>
            </a:r>
          </a:p>
          <a:p>
            <a:r>
              <a:rPr lang="it-IT" dirty="0"/>
              <a:t>Quindi scopriremo in questa sessione, tra gli altri, le VNET, le VPN S2S, Azure Arc, i Private Endpoints, e AKS EE.</a:t>
            </a:r>
            <a:endParaRPr lang="en-US" dirty="0"/>
          </a:p>
        </p:txBody>
      </p:sp>
    </p:spTree>
    <p:extLst>
      <p:ext uri="{BB962C8B-B14F-4D97-AF65-F5344CB8AC3E}">
        <p14:creationId xmlns:p14="http://schemas.microsoft.com/office/powerpoint/2010/main" val="2362246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 descr="Extensibility model">
            <a:extLst>
              <a:ext uri="{FF2B5EF4-FFF2-40B4-BE49-F238E27FC236}">
                <a16:creationId xmlns:a16="http://schemas.microsoft.com/office/drawing/2014/main" id="{701B7A58-1EE3-42BE-663A-46BA369CBACC}"/>
              </a:ext>
            </a:extLst>
          </p:cNvPr>
          <p:cNvSpPr>
            <a:spLocks noGrp="1"/>
          </p:cNvSpPr>
          <p:nvPr>
            <p:ph type="title"/>
          </p:nvPr>
        </p:nvSpPr>
        <p:spPr/>
        <p:txBody>
          <a:bodyPr/>
          <a:lstStyle/>
          <a:p>
            <a:r>
              <a:rPr lang="en-US" sz="3200">
                <a:latin typeface="Tenorite" panose="00000500000000000000" pitchFamily="2" charset="0"/>
                <a:cs typeface="Segoe UI"/>
              </a:rPr>
              <a:t>AKS </a:t>
            </a:r>
            <a:r>
              <a:rPr lang="en-US" sz="3200">
                <a:solidFill>
                  <a:srgbClr val="FFFFFF"/>
                </a:solidFill>
                <a:latin typeface="Tenorite" panose="00000500000000000000" pitchFamily="2" charset="0"/>
              </a:rPr>
              <a:t>Edge Essentials </a:t>
            </a:r>
            <a:r>
              <a:rPr lang="en-US" sz="3200">
                <a:latin typeface="Tenorite" panose="00000500000000000000" pitchFamily="2" charset="0"/>
                <a:cs typeface="Segoe UI"/>
              </a:rPr>
              <a:t>architecture</a:t>
            </a:r>
            <a:endParaRPr lang="en-US" sz="1800">
              <a:solidFill>
                <a:schemeClr val="accent1"/>
              </a:solidFill>
              <a:latin typeface="Tenorite" panose="00000500000000000000" pitchFamily="2" charset="0"/>
            </a:endParaRPr>
          </a:p>
        </p:txBody>
      </p:sp>
      <p:sp>
        <p:nvSpPr>
          <p:cNvPr id="1060" name="Rectangle 1059">
            <a:extLst>
              <a:ext uri="{FF2B5EF4-FFF2-40B4-BE49-F238E27FC236}">
                <a16:creationId xmlns:a16="http://schemas.microsoft.com/office/drawing/2014/main" id="{D0E4B4E1-C49C-77B6-9FD1-83B8ABCB35E5}"/>
              </a:ext>
            </a:extLst>
          </p:cNvPr>
          <p:cNvSpPr/>
          <p:nvPr/>
        </p:nvSpPr>
        <p:spPr bwMode="auto">
          <a:xfrm>
            <a:off x="103044" y="2002146"/>
            <a:ext cx="3134908" cy="32121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Windows native applications</a:t>
            </a: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grpSp>
        <p:nvGrpSpPr>
          <p:cNvPr id="1061" name="Group 1060">
            <a:extLst>
              <a:ext uri="{FF2B5EF4-FFF2-40B4-BE49-F238E27FC236}">
                <a16:creationId xmlns:a16="http://schemas.microsoft.com/office/drawing/2014/main" id="{85792870-9E8A-F011-2973-A8FA2221DAD8}"/>
              </a:ext>
            </a:extLst>
          </p:cNvPr>
          <p:cNvGrpSpPr/>
          <p:nvPr/>
        </p:nvGrpSpPr>
        <p:grpSpPr>
          <a:xfrm>
            <a:off x="167850" y="2904220"/>
            <a:ext cx="2996783" cy="1526627"/>
            <a:chOff x="251875" y="1663721"/>
            <a:chExt cx="2996783" cy="1140756"/>
          </a:xfrm>
        </p:grpSpPr>
        <p:sp>
          <p:nvSpPr>
            <p:cNvPr id="1048" name="Rectangle 1047">
              <a:extLst>
                <a:ext uri="{FF2B5EF4-FFF2-40B4-BE49-F238E27FC236}">
                  <a16:creationId xmlns:a16="http://schemas.microsoft.com/office/drawing/2014/main" id="{ED8F4B79-361D-74B2-F236-6CEC60896F8B}"/>
                </a:ext>
              </a:extLst>
            </p:cNvPr>
            <p:cNvSpPr/>
            <p:nvPr/>
          </p:nvSpPr>
          <p:spPr bwMode="auto">
            <a:xfrm>
              <a:off x="253184" y="1663721"/>
              <a:ext cx="550567" cy="5928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Edge Browser</a:t>
              </a:r>
            </a:p>
          </p:txBody>
        </p:sp>
        <p:sp>
          <p:nvSpPr>
            <p:cNvPr id="1054" name="Rectangle 1053">
              <a:extLst>
                <a:ext uri="{FF2B5EF4-FFF2-40B4-BE49-F238E27FC236}">
                  <a16:creationId xmlns:a16="http://schemas.microsoft.com/office/drawing/2014/main" id="{3E715E43-B2F5-2DEB-758A-CEDE3929B3D9}"/>
                </a:ext>
              </a:extLst>
            </p:cNvPr>
            <p:cNvSpPr/>
            <p:nvPr/>
          </p:nvSpPr>
          <p:spPr bwMode="auto">
            <a:xfrm>
              <a:off x="251875" y="2351608"/>
              <a:ext cx="2996782" cy="45286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User APIs</a:t>
              </a:r>
            </a:p>
          </p:txBody>
        </p:sp>
        <p:sp>
          <p:nvSpPr>
            <p:cNvPr id="1055" name="Rectangle 1054">
              <a:extLst>
                <a:ext uri="{FF2B5EF4-FFF2-40B4-BE49-F238E27FC236}">
                  <a16:creationId xmlns:a16="http://schemas.microsoft.com/office/drawing/2014/main" id="{D56B41A0-4B4C-8B8B-4AAE-EC70FE61D830}"/>
                </a:ext>
              </a:extLst>
            </p:cNvPr>
            <p:cNvSpPr/>
            <p:nvPr/>
          </p:nvSpPr>
          <p:spPr bwMode="auto">
            <a:xfrm>
              <a:off x="864014" y="1663724"/>
              <a:ext cx="550567" cy="5928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Console App</a:t>
              </a:r>
            </a:p>
          </p:txBody>
        </p:sp>
        <p:sp>
          <p:nvSpPr>
            <p:cNvPr id="1056" name="Rectangle 1055">
              <a:extLst>
                <a:ext uri="{FF2B5EF4-FFF2-40B4-BE49-F238E27FC236}">
                  <a16:creationId xmlns:a16="http://schemas.microsoft.com/office/drawing/2014/main" id="{A6582406-89BF-A70B-EC79-D9C783804EEE}"/>
                </a:ext>
              </a:extLst>
            </p:cNvPr>
            <p:cNvSpPr/>
            <p:nvPr/>
          </p:nvSpPr>
          <p:spPr bwMode="auto">
            <a:xfrm>
              <a:off x="1473074" y="1663721"/>
              <a:ext cx="550567" cy="5928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Win32</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sp>
          <p:nvSpPr>
            <p:cNvPr id="1057" name="Rectangle 1056">
              <a:extLst>
                <a:ext uri="{FF2B5EF4-FFF2-40B4-BE49-F238E27FC236}">
                  <a16:creationId xmlns:a16="http://schemas.microsoft.com/office/drawing/2014/main" id="{1C302F85-88A8-7098-B252-679D154B8E88}"/>
                </a:ext>
              </a:extLst>
            </p:cNvPr>
            <p:cNvSpPr/>
            <p:nvPr/>
          </p:nvSpPr>
          <p:spPr bwMode="auto">
            <a:xfrm>
              <a:off x="2082161" y="1663721"/>
              <a:ext cx="550567" cy="5928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a:ea typeface="+mn-ea"/>
                  <a:cs typeface="Segoe UI"/>
                </a:rPr>
                <a:t>.NET</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a:ea typeface="+mn-ea"/>
                  <a:cs typeface="Segoe UI"/>
                </a:rPr>
                <a:t>App</a:t>
              </a:r>
            </a:p>
          </p:txBody>
        </p:sp>
        <p:sp>
          <p:nvSpPr>
            <p:cNvPr id="1058" name="Rectangle 1057">
              <a:extLst>
                <a:ext uri="{FF2B5EF4-FFF2-40B4-BE49-F238E27FC236}">
                  <a16:creationId xmlns:a16="http://schemas.microsoft.com/office/drawing/2014/main" id="{3EFE8899-0688-E829-29A9-D095D90EB261}"/>
                </a:ext>
              </a:extLst>
            </p:cNvPr>
            <p:cNvSpPr/>
            <p:nvPr/>
          </p:nvSpPr>
          <p:spPr bwMode="auto">
            <a:xfrm>
              <a:off x="2698091" y="1663721"/>
              <a:ext cx="550567" cy="5928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UWP</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grpSp>
      <p:grpSp>
        <p:nvGrpSpPr>
          <p:cNvPr id="1063" name="Group 1062">
            <a:extLst>
              <a:ext uri="{FF2B5EF4-FFF2-40B4-BE49-F238E27FC236}">
                <a16:creationId xmlns:a16="http://schemas.microsoft.com/office/drawing/2014/main" id="{F0262153-B7B6-BDC2-CA92-9895B7B09854}"/>
              </a:ext>
            </a:extLst>
          </p:cNvPr>
          <p:cNvGrpSpPr/>
          <p:nvPr/>
        </p:nvGrpSpPr>
        <p:grpSpPr>
          <a:xfrm>
            <a:off x="3514711" y="1182174"/>
            <a:ext cx="8574245" cy="4032150"/>
            <a:chOff x="3509195" y="826271"/>
            <a:chExt cx="8574245" cy="4032150"/>
          </a:xfrm>
        </p:grpSpPr>
        <p:sp>
          <p:nvSpPr>
            <p:cNvPr id="1035" name="Rectangle 1034">
              <a:extLst>
                <a:ext uri="{FF2B5EF4-FFF2-40B4-BE49-F238E27FC236}">
                  <a16:creationId xmlns:a16="http://schemas.microsoft.com/office/drawing/2014/main" id="{1CCD7B05-54DD-E8A6-6AB2-5B3BC7330C94}"/>
                </a:ext>
              </a:extLst>
            </p:cNvPr>
            <p:cNvSpPr/>
            <p:nvPr/>
          </p:nvSpPr>
          <p:spPr bwMode="auto">
            <a:xfrm>
              <a:off x="3509195" y="826271"/>
              <a:ext cx="8574245" cy="4032150"/>
            </a:xfrm>
            <a:prstGeom prst="rect">
              <a:avLst/>
            </a:prstGeom>
            <a:solidFill>
              <a:srgbClr val="000000"/>
            </a:solidFill>
            <a:ln w="38100"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Tenorite" panose="00000500000000000000" pitchFamily="2" charset="0"/>
                  <a:ea typeface="+mn-ea"/>
                  <a:cs typeface="Segoe UI"/>
                </a:rPr>
                <a:t>AKS EE</a:t>
              </a:r>
              <a:endParaRPr kumimoji="0" lang="en-US" sz="2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grpSp>
          <p:nvGrpSpPr>
            <p:cNvPr id="1036" name="Group 1035">
              <a:extLst>
                <a:ext uri="{FF2B5EF4-FFF2-40B4-BE49-F238E27FC236}">
                  <a16:creationId xmlns:a16="http://schemas.microsoft.com/office/drawing/2014/main" id="{66CCA249-36F2-F9F6-F135-165CED72147F}"/>
                </a:ext>
              </a:extLst>
            </p:cNvPr>
            <p:cNvGrpSpPr/>
            <p:nvPr/>
          </p:nvGrpSpPr>
          <p:grpSpPr>
            <a:xfrm>
              <a:off x="3599627" y="1282614"/>
              <a:ext cx="8405860" cy="2895985"/>
              <a:chOff x="371611" y="1178287"/>
              <a:chExt cx="8405860" cy="2895985"/>
            </a:xfrm>
          </p:grpSpPr>
          <p:sp>
            <p:nvSpPr>
              <p:cNvPr id="129" name="Rectangle 128">
                <a:extLst>
                  <a:ext uri="{FF2B5EF4-FFF2-40B4-BE49-F238E27FC236}">
                    <a16:creationId xmlns:a16="http://schemas.microsoft.com/office/drawing/2014/main" id="{862A73A6-9B1E-C5FB-BDDD-48A908F742BB}"/>
                  </a:ext>
                </a:extLst>
              </p:cNvPr>
              <p:cNvSpPr/>
              <p:nvPr/>
            </p:nvSpPr>
            <p:spPr bwMode="auto">
              <a:xfrm>
                <a:off x="371611" y="1178287"/>
                <a:ext cx="5075227" cy="289082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AKS EE Mariner VM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Built from EFLOW Base</a:t>
                </a:r>
              </a:p>
            </p:txBody>
          </p:sp>
          <p:grpSp>
            <p:nvGrpSpPr>
              <p:cNvPr id="128" name="Group 127">
                <a:extLst>
                  <a:ext uri="{FF2B5EF4-FFF2-40B4-BE49-F238E27FC236}">
                    <a16:creationId xmlns:a16="http://schemas.microsoft.com/office/drawing/2014/main" id="{9F5DE020-1927-A53F-2655-65748503F35E}"/>
                  </a:ext>
                </a:extLst>
              </p:cNvPr>
              <p:cNvGrpSpPr/>
              <p:nvPr/>
            </p:nvGrpSpPr>
            <p:grpSpPr>
              <a:xfrm>
                <a:off x="444721" y="1807420"/>
                <a:ext cx="4929008" cy="2154252"/>
                <a:chOff x="444721" y="1807420"/>
                <a:chExt cx="4929008" cy="2154252"/>
              </a:xfrm>
            </p:grpSpPr>
            <p:grpSp>
              <p:nvGrpSpPr>
                <p:cNvPr id="122" name="Group 121">
                  <a:extLst>
                    <a:ext uri="{FF2B5EF4-FFF2-40B4-BE49-F238E27FC236}">
                      <a16:creationId xmlns:a16="http://schemas.microsoft.com/office/drawing/2014/main" id="{866A3DF8-C566-D3FB-23AB-90D716675EF0}"/>
                    </a:ext>
                  </a:extLst>
                </p:cNvPr>
                <p:cNvGrpSpPr/>
                <p:nvPr/>
              </p:nvGrpSpPr>
              <p:grpSpPr>
                <a:xfrm>
                  <a:off x="3651432" y="1813473"/>
                  <a:ext cx="1722297" cy="1630363"/>
                  <a:chOff x="3941913" y="1880284"/>
                  <a:chExt cx="1722297" cy="1630363"/>
                </a:xfrm>
              </p:grpSpPr>
              <p:grpSp>
                <p:nvGrpSpPr>
                  <p:cNvPr id="79" name="Group 78">
                    <a:extLst>
                      <a:ext uri="{FF2B5EF4-FFF2-40B4-BE49-F238E27FC236}">
                        <a16:creationId xmlns:a16="http://schemas.microsoft.com/office/drawing/2014/main" id="{5CFAF995-CA41-7564-460D-6C5F337B7D0F}"/>
                      </a:ext>
                    </a:extLst>
                  </p:cNvPr>
                  <p:cNvGrpSpPr/>
                  <p:nvPr/>
                </p:nvGrpSpPr>
                <p:grpSpPr>
                  <a:xfrm>
                    <a:off x="3941913" y="1880284"/>
                    <a:ext cx="1722297" cy="1630363"/>
                    <a:chOff x="3073350" y="1626282"/>
                    <a:chExt cx="1722297" cy="1630363"/>
                  </a:xfrm>
                </p:grpSpPr>
                <p:sp>
                  <p:nvSpPr>
                    <p:cNvPr id="61" name="Rectangle 60">
                      <a:extLst>
                        <a:ext uri="{FF2B5EF4-FFF2-40B4-BE49-F238E27FC236}">
                          <a16:creationId xmlns:a16="http://schemas.microsoft.com/office/drawing/2014/main" id="{DFCA6EB6-20F6-7143-05CE-02E4585A11F1}"/>
                        </a:ext>
                      </a:extLst>
                    </p:cNvPr>
                    <p:cNvSpPr/>
                    <p:nvPr/>
                  </p:nvSpPr>
                  <p:spPr bwMode="auto">
                    <a:xfrm>
                      <a:off x="3073350" y="1626282"/>
                      <a:ext cx="1722297" cy="163036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User containers</a:t>
                      </a:r>
                    </a:p>
                  </p:txBody>
                </p:sp>
                <p:grpSp>
                  <p:nvGrpSpPr>
                    <p:cNvPr id="76" name="Group 75">
                      <a:extLst>
                        <a:ext uri="{FF2B5EF4-FFF2-40B4-BE49-F238E27FC236}">
                          <a16:creationId xmlns:a16="http://schemas.microsoft.com/office/drawing/2014/main" id="{74BBB85C-3EB3-5543-FD04-6971FD386B3F}"/>
                        </a:ext>
                      </a:extLst>
                    </p:cNvPr>
                    <p:cNvGrpSpPr/>
                    <p:nvPr/>
                  </p:nvGrpSpPr>
                  <p:grpSpPr>
                    <a:xfrm>
                      <a:off x="3155513" y="2097375"/>
                      <a:ext cx="1561304" cy="1079652"/>
                      <a:chOff x="3155513" y="2097375"/>
                      <a:chExt cx="1561304" cy="1079652"/>
                    </a:xfrm>
                  </p:grpSpPr>
                  <p:sp>
                    <p:nvSpPr>
                      <p:cNvPr id="57" name="Rectangle 56">
                        <a:extLst>
                          <a:ext uri="{FF2B5EF4-FFF2-40B4-BE49-F238E27FC236}">
                            <a16:creationId xmlns:a16="http://schemas.microsoft.com/office/drawing/2014/main" id="{15227DE5-213F-9587-5C50-B8DC3F4973B2}"/>
                          </a:ext>
                        </a:extLst>
                      </p:cNvPr>
                      <p:cNvSpPr/>
                      <p:nvPr/>
                    </p:nvSpPr>
                    <p:spPr bwMode="auto">
                      <a:xfrm>
                        <a:off x="3158845" y="2485185"/>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Any Linux</a:t>
                        </a:r>
                      </a:p>
                    </p:txBody>
                  </p:sp>
                  <p:sp>
                    <p:nvSpPr>
                      <p:cNvPr id="58" name="Rectangle 57">
                        <a:extLst>
                          <a:ext uri="{FF2B5EF4-FFF2-40B4-BE49-F238E27FC236}">
                            <a16:creationId xmlns:a16="http://schemas.microsoft.com/office/drawing/2014/main" id="{60348DE4-3073-411C-72D6-64D57E765581}"/>
                          </a:ext>
                        </a:extLst>
                      </p:cNvPr>
                      <p:cNvSpPr/>
                      <p:nvPr/>
                    </p:nvSpPr>
                    <p:spPr bwMode="auto">
                      <a:xfrm>
                        <a:off x="3158845" y="2097375"/>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Any Linux</a:t>
                        </a:r>
                      </a:p>
                    </p:txBody>
                  </p:sp>
                  <p:sp>
                    <p:nvSpPr>
                      <p:cNvPr id="59" name="Rectangle 58">
                        <a:extLst>
                          <a:ext uri="{FF2B5EF4-FFF2-40B4-BE49-F238E27FC236}">
                            <a16:creationId xmlns:a16="http://schemas.microsoft.com/office/drawing/2014/main" id="{6702F7D6-D747-D2C5-A938-8F14BD349C25}"/>
                          </a:ext>
                        </a:extLst>
                      </p:cNvPr>
                      <p:cNvSpPr/>
                      <p:nvPr/>
                    </p:nvSpPr>
                    <p:spPr bwMode="auto">
                      <a:xfrm>
                        <a:off x="3155513" y="2874080"/>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Any Linux</a:t>
                        </a:r>
                      </a:p>
                    </p:txBody>
                  </p:sp>
                </p:grpSp>
              </p:grpSp>
              <p:pic>
                <p:nvPicPr>
                  <p:cNvPr id="63" name="Graphic 62">
                    <a:extLst>
                      <a:ext uri="{FF2B5EF4-FFF2-40B4-BE49-F238E27FC236}">
                        <a16:creationId xmlns:a16="http://schemas.microsoft.com/office/drawing/2014/main" id="{9EF7A87C-7E49-CCBC-7262-A5331EA3E5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0480" y="1911705"/>
                    <a:ext cx="274320" cy="274320"/>
                  </a:xfrm>
                  <a:prstGeom prst="rect">
                    <a:avLst/>
                  </a:prstGeom>
                </p:spPr>
              </p:pic>
            </p:grpSp>
            <p:grpSp>
              <p:nvGrpSpPr>
                <p:cNvPr id="123" name="Group 122">
                  <a:extLst>
                    <a:ext uri="{FF2B5EF4-FFF2-40B4-BE49-F238E27FC236}">
                      <a16:creationId xmlns:a16="http://schemas.microsoft.com/office/drawing/2014/main" id="{97E9E99F-C20F-F80E-6667-12C8A6A7CD95}"/>
                    </a:ext>
                  </a:extLst>
                </p:cNvPr>
                <p:cNvGrpSpPr/>
                <p:nvPr/>
              </p:nvGrpSpPr>
              <p:grpSpPr>
                <a:xfrm>
                  <a:off x="1839671" y="1808719"/>
                  <a:ext cx="1722297" cy="1630363"/>
                  <a:chOff x="1992498" y="1880284"/>
                  <a:chExt cx="1722297" cy="1630363"/>
                </a:xfrm>
              </p:grpSpPr>
              <p:grpSp>
                <p:nvGrpSpPr>
                  <p:cNvPr id="78" name="Group 77">
                    <a:extLst>
                      <a:ext uri="{FF2B5EF4-FFF2-40B4-BE49-F238E27FC236}">
                        <a16:creationId xmlns:a16="http://schemas.microsoft.com/office/drawing/2014/main" id="{B5FCC1B0-7957-EDCB-5812-A8B3773E553A}"/>
                      </a:ext>
                    </a:extLst>
                  </p:cNvPr>
                  <p:cNvGrpSpPr/>
                  <p:nvPr/>
                </p:nvGrpSpPr>
                <p:grpSpPr>
                  <a:xfrm>
                    <a:off x="1992498" y="1880284"/>
                    <a:ext cx="1722297" cy="1630363"/>
                    <a:chOff x="1123935" y="1626282"/>
                    <a:chExt cx="1722297" cy="1630363"/>
                  </a:xfrm>
                </p:grpSpPr>
                <p:sp>
                  <p:nvSpPr>
                    <p:cNvPr id="64" name="Rectangle 63">
                      <a:extLst>
                        <a:ext uri="{FF2B5EF4-FFF2-40B4-BE49-F238E27FC236}">
                          <a16:creationId xmlns:a16="http://schemas.microsoft.com/office/drawing/2014/main" id="{D5F4F421-45D2-507E-4B36-D136E1455F0C}"/>
                        </a:ext>
                      </a:extLst>
                    </p:cNvPr>
                    <p:cNvSpPr/>
                    <p:nvPr/>
                  </p:nvSpPr>
                  <p:spPr bwMode="auto">
                    <a:xfrm>
                      <a:off x="1123935" y="1626282"/>
                      <a:ext cx="1722297" cy="163036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containers</a:t>
                      </a:r>
                    </a:p>
                  </p:txBody>
                </p:sp>
                <p:grpSp>
                  <p:nvGrpSpPr>
                    <p:cNvPr id="72" name="Group 71">
                      <a:extLst>
                        <a:ext uri="{FF2B5EF4-FFF2-40B4-BE49-F238E27FC236}">
                          <a16:creationId xmlns:a16="http://schemas.microsoft.com/office/drawing/2014/main" id="{1B834CEF-4B30-65FA-1B89-4FCC1536EBED}"/>
                        </a:ext>
                      </a:extLst>
                    </p:cNvPr>
                    <p:cNvGrpSpPr/>
                    <p:nvPr/>
                  </p:nvGrpSpPr>
                  <p:grpSpPr>
                    <a:xfrm>
                      <a:off x="1206097" y="2291279"/>
                      <a:ext cx="1557972" cy="690757"/>
                      <a:chOff x="1049868" y="2097375"/>
                      <a:chExt cx="1557972" cy="690757"/>
                    </a:xfrm>
                  </p:grpSpPr>
                  <p:sp>
                    <p:nvSpPr>
                      <p:cNvPr id="65" name="Rectangle 64">
                        <a:extLst>
                          <a:ext uri="{FF2B5EF4-FFF2-40B4-BE49-F238E27FC236}">
                            <a16:creationId xmlns:a16="http://schemas.microsoft.com/office/drawing/2014/main" id="{EFE216E5-9D11-B654-9C31-EF24D1A30B16}"/>
                          </a:ext>
                        </a:extLst>
                      </p:cNvPr>
                      <p:cNvSpPr/>
                      <p:nvPr/>
                    </p:nvSpPr>
                    <p:spPr bwMode="auto">
                      <a:xfrm>
                        <a:off x="1049868" y="2485185"/>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Arc-Connected Cluster</a:t>
                        </a:r>
                      </a:p>
                    </p:txBody>
                  </p:sp>
                  <p:sp>
                    <p:nvSpPr>
                      <p:cNvPr id="66" name="Rectangle 65">
                        <a:extLst>
                          <a:ext uri="{FF2B5EF4-FFF2-40B4-BE49-F238E27FC236}">
                            <a16:creationId xmlns:a16="http://schemas.microsoft.com/office/drawing/2014/main" id="{49E4CA7A-2101-CA6D-2E14-DF541E3C9F46}"/>
                          </a:ext>
                        </a:extLst>
                      </p:cNvPr>
                      <p:cNvSpPr/>
                      <p:nvPr/>
                    </p:nvSpPr>
                    <p:spPr bwMode="auto">
                      <a:xfrm>
                        <a:off x="1049868" y="2097375"/>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Flux &amp; other Azure agents</a:t>
                        </a:r>
                      </a:p>
                    </p:txBody>
                  </p:sp>
                </p:grpSp>
              </p:grpSp>
              <p:pic>
                <p:nvPicPr>
                  <p:cNvPr id="71" name="Graphic 70">
                    <a:extLst>
                      <a:ext uri="{FF2B5EF4-FFF2-40B4-BE49-F238E27FC236}">
                        <a16:creationId xmlns:a16="http://schemas.microsoft.com/office/drawing/2014/main" id="{43A0FF00-9A4F-D8E0-B6C3-056ACD53E7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7642" y="1908727"/>
                    <a:ext cx="274320" cy="274320"/>
                  </a:xfrm>
                  <a:prstGeom prst="rect">
                    <a:avLst/>
                  </a:prstGeom>
                </p:spPr>
              </p:pic>
            </p:grpSp>
            <p:grpSp>
              <p:nvGrpSpPr>
                <p:cNvPr id="107" name="Group 106">
                  <a:extLst>
                    <a:ext uri="{FF2B5EF4-FFF2-40B4-BE49-F238E27FC236}">
                      <a16:creationId xmlns:a16="http://schemas.microsoft.com/office/drawing/2014/main" id="{397277F0-7A02-CD23-CA3E-0B1FF691E32D}"/>
                    </a:ext>
                  </a:extLst>
                </p:cNvPr>
                <p:cNvGrpSpPr/>
                <p:nvPr/>
              </p:nvGrpSpPr>
              <p:grpSpPr>
                <a:xfrm>
                  <a:off x="444721" y="1807420"/>
                  <a:ext cx="1304562" cy="553997"/>
                  <a:chOff x="601471" y="2316736"/>
                  <a:chExt cx="1304562" cy="553997"/>
                </a:xfrm>
              </p:grpSpPr>
              <p:sp>
                <p:nvSpPr>
                  <p:cNvPr id="83" name="Rectangle 82">
                    <a:extLst>
                      <a:ext uri="{FF2B5EF4-FFF2-40B4-BE49-F238E27FC236}">
                        <a16:creationId xmlns:a16="http://schemas.microsoft.com/office/drawing/2014/main" id="{CD35EFBC-83FC-2F67-952C-5DCCF10DAE44}"/>
                      </a:ext>
                    </a:extLst>
                  </p:cNvPr>
                  <p:cNvSpPr/>
                  <p:nvPr/>
                </p:nvSpPr>
                <p:spPr bwMode="auto">
                  <a:xfrm>
                    <a:off x="601471" y="2316736"/>
                    <a:ext cx="1304562" cy="553997"/>
                  </a:xfrm>
                  <a:prstGeom prst="rect">
                    <a:avLst/>
                  </a:prstGeom>
                  <a:solidFill>
                    <a:srgbClr val="CC66FF"/>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Linux Worker</a:t>
                    </a:r>
                  </a:p>
                </p:txBody>
              </p:sp>
              <p:pic>
                <p:nvPicPr>
                  <p:cNvPr id="85" name="Kubernetes" descr="Kubernetes">
                    <a:extLst>
                      <a:ext uri="{FF2B5EF4-FFF2-40B4-BE49-F238E27FC236}">
                        <a16:creationId xmlns:a16="http://schemas.microsoft.com/office/drawing/2014/main" id="{D98F4A8B-D9A4-24BD-9240-8E7699674E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5453" y="2339203"/>
                    <a:ext cx="274320" cy="274320"/>
                  </a:xfrm>
                  <a:prstGeom prst="rect">
                    <a:avLst/>
                  </a:prstGeom>
                </p:spPr>
              </p:pic>
            </p:grpSp>
            <p:grpSp>
              <p:nvGrpSpPr>
                <p:cNvPr id="108" name="Group 107">
                  <a:extLst>
                    <a:ext uri="{FF2B5EF4-FFF2-40B4-BE49-F238E27FC236}">
                      <a16:creationId xmlns:a16="http://schemas.microsoft.com/office/drawing/2014/main" id="{74DD09ED-6727-3AED-0503-51FB0028018F}"/>
                    </a:ext>
                  </a:extLst>
                </p:cNvPr>
                <p:cNvGrpSpPr/>
                <p:nvPr/>
              </p:nvGrpSpPr>
              <p:grpSpPr>
                <a:xfrm>
                  <a:off x="444721" y="2443991"/>
                  <a:ext cx="1304562" cy="553997"/>
                  <a:chOff x="601471" y="2316736"/>
                  <a:chExt cx="1304562" cy="553997"/>
                </a:xfrm>
              </p:grpSpPr>
              <p:sp>
                <p:nvSpPr>
                  <p:cNvPr id="109" name="Rectangle 108">
                    <a:extLst>
                      <a:ext uri="{FF2B5EF4-FFF2-40B4-BE49-F238E27FC236}">
                        <a16:creationId xmlns:a16="http://schemas.microsoft.com/office/drawing/2014/main" id="{CB8705D6-DDE3-6F67-084C-5E1B649F771D}"/>
                      </a:ext>
                    </a:extLst>
                  </p:cNvPr>
                  <p:cNvSpPr/>
                  <p:nvPr/>
                </p:nvSpPr>
                <p:spPr bwMode="auto">
                  <a:xfrm>
                    <a:off x="601471" y="2316736"/>
                    <a:ext cx="1304562" cy="553997"/>
                  </a:xfrm>
                  <a:prstGeom prst="rect">
                    <a:avLst/>
                  </a:prstGeom>
                  <a:solidFill>
                    <a:srgbClr val="CC66FF"/>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Control Plane</a:t>
                    </a:r>
                  </a:p>
                </p:txBody>
              </p:sp>
              <p:pic>
                <p:nvPicPr>
                  <p:cNvPr id="110" name="Kubernetes" descr="Kubernetes">
                    <a:extLst>
                      <a:ext uri="{FF2B5EF4-FFF2-40B4-BE49-F238E27FC236}">
                        <a16:creationId xmlns:a16="http://schemas.microsoft.com/office/drawing/2014/main" id="{BDB3ABDF-BE02-3FD8-12AE-7F22FFFE16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5453" y="2339203"/>
                    <a:ext cx="274320" cy="274320"/>
                  </a:xfrm>
                  <a:prstGeom prst="rect">
                    <a:avLst/>
                  </a:prstGeom>
                </p:spPr>
              </p:pic>
            </p:grpSp>
            <p:sp>
              <p:nvSpPr>
                <p:cNvPr id="113" name="Rectangle 112">
                  <a:extLst>
                    <a:ext uri="{FF2B5EF4-FFF2-40B4-BE49-F238E27FC236}">
                      <a16:creationId xmlns:a16="http://schemas.microsoft.com/office/drawing/2014/main" id="{DA1B665C-A804-0CA7-9EB5-5F8B56EC3947}"/>
                    </a:ext>
                  </a:extLst>
                </p:cNvPr>
                <p:cNvSpPr/>
                <p:nvPr/>
              </p:nvSpPr>
              <p:spPr bwMode="auto">
                <a:xfrm>
                  <a:off x="445645" y="3079233"/>
                  <a:ext cx="1304562" cy="359850"/>
                </a:xfrm>
                <a:prstGeom prst="rect">
                  <a:avLst/>
                </a:prstGeom>
                <a:solidFill>
                  <a:schemeClr val="tx2">
                    <a:lumMod val="1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Mariner User</a:t>
                  </a:r>
                </a:p>
              </p:txBody>
            </p:sp>
            <p:sp>
              <p:nvSpPr>
                <p:cNvPr id="124" name="Rectangle 123">
                  <a:extLst>
                    <a:ext uri="{FF2B5EF4-FFF2-40B4-BE49-F238E27FC236}">
                      <a16:creationId xmlns:a16="http://schemas.microsoft.com/office/drawing/2014/main" id="{7DCCD35E-30AB-24E7-3E31-BD99B9F5CE22}"/>
                    </a:ext>
                  </a:extLst>
                </p:cNvPr>
                <p:cNvSpPr/>
                <p:nvPr/>
              </p:nvSpPr>
              <p:spPr bwMode="auto">
                <a:xfrm>
                  <a:off x="444721" y="3529694"/>
                  <a:ext cx="4929008" cy="431978"/>
                </a:xfrm>
                <a:prstGeom prst="rect">
                  <a:avLst/>
                </a:prstGeom>
                <a:solidFill>
                  <a:schemeClr val="tx2">
                    <a:lumMod val="1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Mariner kernel</a:t>
                  </a:r>
                </a:p>
              </p:txBody>
            </p:sp>
            <p:pic>
              <p:nvPicPr>
                <p:cNvPr id="127" name="Picture 2" descr="Linux - Free logo icons">
                  <a:extLst>
                    <a:ext uri="{FF2B5EF4-FFF2-40B4-BE49-F238E27FC236}">
                      <a16:creationId xmlns:a16="http://schemas.microsoft.com/office/drawing/2014/main" id="{D74277E6-4815-6F09-E893-1DC6FA32CB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1975" y="3562803"/>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3" name="Group 1032">
                <a:extLst>
                  <a:ext uri="{FF2B5EF4-FFF2-40B4-BE49-F238E27FC236}">
                    <a16:creationId xmlns:a16="http://schemas.microsoft.com/office/drawing/2014/main" id="{BEB51A58-CFBF-87C5-4D27-770D54E3ACBD}"/>
                  </a:ext>
                </a:extLst>
              </p:cNvPr>
              <p:cNvGrpSpPr/>
              <p:nvPr/>
            </p:nvGrpSpPr>
            <p:grpSpPr>
              <a:xfrm>
                <a:off x="5533606" y="1183446"/>
                <a:ext cx="3243865" cy="2890826"/>
                <a:chOff x="6377786" y="1177199"/>
                <a:chExt cx="3243865" cy="2890826"/>
              </a:xfrm>
            </p:grpSpPr>
            <p:sp>
              <p:nvSpPr>
                <p:cNvPr id="1032" name="Rectangle 1031">
                  <a:extLst>
                    <a:ext uri="{FF2B5EF4-FFF2-40B4-BE49-F238E27FC236}">
                      <a16:creationId xmlns:a16="http://schemas.microsoft.com/office/drawing/2014/main" id="{B2537D86-463E-1105-798B-7F2B4DF14DA8}"/>
                    </a:ext>
                  </a:extLst>
                </p:cNvPr>
                <p:cNvSpPr/>
                <p:nvPr/>
              </p:nvSpPr>
              <p:spPr bwMode="auto">
                <a:xfrm>
                  <a:off x="6377786" y="1177199"/>
                  <a:ext cx="3243865" cy="2890826"/>
                </a:xfrm>
                <a:prstGeom prst="rect">
                  <a:avLst/>
                </a:prstGeom>
                <a:solidFill>
                  <a:srgbClr val="0D4597"/>
                </a:solidFill>
                <a:ln w="12700" cap="flat" cmpd="sng" algn="ctr">
                  <a:solidFill>
                    <a:schemeClr val="tx1"/>
                  </a:solidFill>
                  <a:prstDash val="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AKS EE Windows VM (Optional)</a:t>
                  </a:r>
                </a:p>
              </p:txBody>
            </p:sp>
            <p:grpSp>
              <p:nvGrpSpPr>
                <p:cNvPr id="1031" name="Group 1030">
                  <a:extLst>
                    <a:ext uri="{FF2B5EF4-FFF2-40B4-BE49-F238E27FC236}">
                      <a16:creationId xmlns:a16="http://schemas.microsoft.com/office/drawing/2014/main" id="{FC7E11C0-5E78-8E29-9CC0-AF838678E450}"/>
                    </a:ext>
                  </a:extLst>
                </p:cNvPr>
                <p:cNvGrpSpPr/>
                <p:nvPr/>
              </p:nvGrpSpPr>
              <p:grpSpPr>
                <a:xfrm>
                  <a:off x="6443149" y="1816294"/>
                  <a:ext cx="3113140" cy="2139131"/>
                  <a:chOff x="6443149" y="1816294"/>
                  <a:chExt cx="3113140" cy="2139131"/>
                </a:xfrm>
              </p:grpSpPr>
              <p:grpSp>
                <p:nvGrpSpPr>
                  <p:cNvPr id="1027" name="Group 1026">
                    <a:extLst>
                      <a:ext uri="{FF2B5EF4-FFF2-40B4-BE49-F238E27FC236}">
                        <a16:creationId xmlns:a16="http://schemas.microsoft.com/office/drawing/2014/main" id="{A095DA0B-0691-A970-E962-3CE032D7AB2F}"/>
                      </a:ext>
                    </a:extLst>
                  </p:cNvPr>
                  <p:cNvGrpSpPr/>
                  <p:nvPr/>
                </p:nvGrpSpPr>
                <p:grpSpPr>
                  <a:xfrm>
                    <a:off x="6443149" y="1816294"/>
                    <a:ext cx="3113140" cy="1630363"/>
                    <a:chOff x="6979598" y="1654023"/>
                    <a:chExt cx="3113140" cy="1630363"/>
                  </a:xfrm>
                </p:grpSpPr>
                <p:grpSp>
                  <p:nvGrpSpPr>
                    <p:cNvPr id="189" name="Group 188">
                      <a:extLst>
                        <a:ext uri="{FF2B5EF4-FFF2-40B4-BE49-F238E27FC236}">
                          <a16:creationId xmlns:a16="http://schemas.microsoft.com/office/drawing/2014/main" id="{DC3A55B3-9220-8F5A-E12A-F8816B11E87A}"/>
                        </a:ext>
                      </a:extLst>
                    </p:cNvPr>
                    <p:cNvGrpSpPr/>
                    <p:nvPr/>
                  </p:nvGrpSpPr>
                  <p:grpSpPr>
                    <a:xfrm>
                      <a:off x="8370441" y="1654023"/>
                      <a:ext cx="1722297" cy="1630363"/>
                      <a:chOff x="8370441" y="1654023"/>
                      <a:chExt cx="1722297" cy="1630363"/>
                    </a:xfrm>
                  </p:grpSpPr>
                  <p:sp>
                    <p:nvSpPr>
                      <p:cNvPr id="170" name="Rectangle 169">
                        <a:extLst>
                          <a:ext uri="{FF2B5EF4-FFF2-40B4-BE49-F238E27FC236}">
                            <a16:creationId xmlns:a16="http://schemas.microsoft.com/office/drawing/2014/main" id="{49A2FB64-DF1F-4EAB-44A6-709B6C750672}"/>
                          </a:ext>
                        </a:extLst>
                      </p:cNvPr>
                      <p:cNvSpPr/>
                      <p:nvPr/>
                    </p:nvSpPr>
                    <p:spPr bwMode="auto">
                      <a:xfrm>
                        <a:off x="8370441" y="1654023"/>
                        <a:ext cx="1722297" cy="163036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User containers</a:t>
                        </a:r>
                      </a:p>
                    </p:txBody>
                  </p:sp>
                  <p:sp>
                    <p:nvSpPr>
                      <p:cNvPr id="182" name="Rectangle 181">
                        <a:extLst>
                          <a:ext uri="{FF2B5EF4-FFF2-40B4-BE49-F238E27FC236}">
                            <a16:creationId xmlns:a16="http://schemas.microsoft.com/office/drawing/2014/main" id="{7CC938D6-053C-9BBF-46B1-3EBF600EE612}"/>
                          </a:ext>
                        </a:extLst>
                      </p:cNvPr>
                      <p:cNvSpPr/>
                      <p:nvPr/>
                    </p:nvSpPr>
                    <p:spPr bwMode="auto">
                      <a:xfrm>
                        <a:off x="8455936" y="2512926"/>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container</a:t>
                        </a:r>
                      </a:p>
                    </p:txBody>
                  </p:sp>
                  <p:sp>
                    <p:nvSpPr>
                      <p:cNvPr id="184" name="Rectangle 183">
                        <a:extLst>
                          <a:ext uri="{FF2B5EF4-FFF2-40B4-BE49-F238E27FC236}">
                            <a16:creationId xmlns:a16="http://schemas.microsoft.com/office/drawing/2014/main" id="{92BBC9E7-A53A-2EE5-17D7-213DB3531DA5}"/>
                          </a:ext>
                        </a:extLst>
                      </p:cNvPr>
                      <p:cNvSpPr/>
                      <p:nvPr/>
                    </p:nvSpPr>
                    <p:spPr bwMode="auto">
                      <a:xfrm>
                        <a:off x="8455936" y="2125116"/>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container</a:t>
                        </a:r>
                      </a:p>
                    </p:txBody>
                  </p:sp>
                  <p:sp>
                    <p:nvSpPr>
                      <p:cNvPr id="187" name="Rectangle 186">
                        <a:extLst>
                          <a:ext uri="{FF2B5EF4-FFF2-40B4-BE49-F238E27FC236}">
                            <a16:creationId xmlns:a16="http://schemas.microsoft.com/office/drawing/2014/main" id="{A9C3DA2C-3D72-A60B-5571-7F90878C5CD0}"/>
                          </a:ext>
                        </a:extLst>
                      </p:cNvPr>
                      <p:cNvSpPr/>
                      <p:nvPr/>
                    </p:nvSpPr>
                    <p:spPr bwMode="auto">
                      <a:xfrm>
                        <a:off x="8452604" y="2901821"/>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container</a:t>
                        </a:r>
                      </a:p>
                    </p:txBody>
                  </p:sp>
                  <p:pic>
                    <p:nvPicPr>
                      <p:cNvPr id="188" name="Graphic 187">
                        <a:extLst>
                          <a:ext uri="{FF2B5EF4-FFF2-40B4-BE49-F238E27FC236}">
                            <a16:creationId xmlns:a16="http://schemas.microsoft.com/office/drawing/2014/main" id="{72B4AC27-A850-9A27-BDE6-825C7B02E5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9008" y="1685444"/>
                        <a:ext cx="274320" cy="274320"/>
                      </a:xfrm>
                      <a:prstGeom prst="rect">
                        <a:avLst/>
                      </a:prstGeom>
                    </p:spPr>
                  </p:pic>
                </p:grpSp>
                <p:sp>
                  <p:nvSpPr>
                    <p:cNvPr id="191" name="Rectangle 190">
                      <a:extLst>
                        <a:ext uri="{FF2B5EF4-FFF2-40B4-BE49-F238E27FC236}">
                          <a16:creationId xmlns:a16="http://schemas.microsoft.com/office/drawing/2014/main" id="{2D48B9C4-F43E-6F81-E516-DA0F5A2EC6E7}"/>
                        </a:ext>
                      </a:extLst>
                    </p:cNvPr>
                    <p:cNvSpPr/>
                    <p:nvPr/>
                  </p:nvSpPr>
                  <p:spPr bwMode="auto">
                    <a:xfrm>
                      <a:off x="6979598" y="1654023"/>
                      <a:ext cx="1304562" cy="1630363"/>
                    </a:xfrm>
                    <a:prstGeom prst="rect">
                      <a:avLst/>
                    </a:prstGeom>
                    <a:solidFill>
                      <a:srgbClr val="CC66FF"/>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Worker</a:t>
                      </a:r>
                    </a:p>
                  </p:txBody>
                </p:sp>
                <p:pic>
                  <p:nvPicPr>
                    <p:cNvPr id="1024" name="Kubernetes" descr="Kubernetes">
                      <a:extLst>
                        <a:ext uri="{FF2B5EF4-FFF2-40B4-BE49-F238E27FC236}">
                          <a16:creationId xmlns:a16="http://schemas.microsoft.com/office/drawing/2014/main" id="{071B7BD4-5990-A98A-2326-C25A6BED8B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03580" y="1676490"/>
                      <a:ext cx="274320" cy="274320"/>
                    </a:xfrm>
                    <a:prstGeom prst="rect">
                      <a:avLst/>
                    </a:prstGeom>
                  </p:spPr>
                </p:pic>
              </p:grpSp>
              <p:sp>
                <p:nvSpPr>
                  <p:cNvPr id="1028" name="Rectangle 1027">
                    <a:extLst>
                      <a:ext uri="{FF2B5EF4-FFF2-40B4-BE49-F238E27FC236}">
                        <a16:creationId xmlns:a16="http://schemas.microsoft.com/office/drawing/2014/main" id="{B0F09E4D-C424-9692-84F6-6180452FC604}"/>
                      </a:ext>
                    </a:extLst>
                  </p:cNvPr>
                  <p:cNvSpPr/>
                  <p:nvPr/>
                </p:nvSpPr>
                <p:spPr bwMode="auto">
                  <a:xfrm>
                    <a:off x="6443149" y="3523448"/>
                    <a:ext cx="3113140" cy="431977"/>
                  </a:xfrm>
                  <a:prstGeom prst="rect">
                    <a:avLst/>
                  </a:prstGeom>
                  <a:solidFill>
                    <a:srgbClr val="0070C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a:t>
                    </a:r>
                  </a:p>
                </p:txBody>
              </p:sp>
              <p:pic>
                <p:nvPicPr>
                  <p:cNvPr id="1030" name="Graphic 1029">
                    <a:extLst>
                      <a:ext uri="{FF2B5EF4-FFF2-40B4-BE49-F238E27FC236}">
                        <a16:creationId xmlns:a16="http://schemas.microsoft.com/office/drawing/2014/main" id="{0F447091-D6AD-D076-B4C4-244FBA2E05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82535" y="3607356"/>
                    <a:ext cx="274320" cy="274320"/>
                  </a:xfrm>
                  <a:prstGeom prst="rect">
                    <a:avLst/>
                  </a:prstGeom>
                </p:spPr>
              </p:pic>
            </p:grpSp>
          </p:grpSp>
        </p:grpSp>
      </p:grpSp>
      <p:pic>
        <p:nvPicPr>
          <p:cNvPr id="1065" name="Graphic 1064">
            <a:extLst>
              <a:ext uri="{FF2B5EF4-FFF2-40B4-BE49-F238E27FC236}">
                <a16:creationId xmlns:a16="http://schemas.microsoft.com/office/drawing/2014/main" id="{55A2BD58-3A87-44ED-AA11-FF82264851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53068" y="3376130"/>
            <a:ext cx="274320" cy="274320"/>
          </a:xfrm>
          <a:prstGeom prst="rect">
            <a:avLst/>
          </a:prstGeom>
        </p:spPr>
      </p:pic>
      <p:pic>
        <p:nvPicPr>
          <p:cNvPr id="1067" name="Graphic 1066">
            <a:extLst>
              <a:ext uri="{FF2B5EF4-FFF2-40B4-BE49-F238E27FC236}">
                <a16:creationId xmlns:a16="http://schemas.microsoft.com/office/drawing/2014/main" id="{C512F693-FD03-4F3E-51E3-DF691DF3F6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27171" y="3376130"/>
            <a:ext cx="274320" cy="274320"/>
          </a:xfrm>
          <a:prstGeom prst="rect">
            <a:avLst/>
          </a:prstGeom>
        </p:spPr>
      </p:pic>
      <p:pic>
        <p:nvPicPr>
          <p:cNvPr id="1069" name="Graphic 1068">
            <a:extLst>
              <a:ext uri="{FF2B5EF4-FFF2-40B4-BE49-F238E27FC236}">
                <a16:creationId xmlns:a16="http://schemas.microsoft.com/office/drawing/2014/main" id="{E8B23795-EE79-4CDD-9DB2-5DD09CEBF76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17963" y="3384341"/>
            <a:ext cx="274320" cy="274320"/>
          </a:xfrm>
          <a:prstGeom prst="rect">
            <a:avLst/>
          </a:prstGeom>
        </p:spPr>
      </p:pic>
      <p:pic>
        <p:nvPicPr>
          <p:cNvPr id="1071" name="Graphic 1070">
            <a:extLst>
              <a:ext uri="{FF2B5EF4-FFF2-40B4-BE49-F238E27FC236}">
                <a16:creationId xmlns:a16="http://schemas.microsoft.com/office/drawing/2014/main" id="{7CFC896B-72E9-5A09-A6B5-A96A363E3C3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41654" y="3376130"/>
            <a:ext cx="274320" cy="274320"/>
          </a:xfrm>
          <a:prstGeom prst="rect">
            <a:avLst/>
          </a:prstGeom>
        </p:spPr>
      </p:pic>
      <p:pic>
        <p:nvPicPr>
          <p:cNvPr id="1075" name="Graphic 1074">
            <a:extLst>
              <a:ext uri="{FF2B5EF4-FFF2-40B4-BE49-F238E27FC236}">
                <a16:creationId xmlns:a16="http://schemas.microsoft.com/office/drawing/2014/main" id="{9DAD365B-540F-BCC1-E316-D69CA0485F6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08168" y="3382780"/>
            <a:ext cx="274320" cy="274320"/>
          </a:xfrm>
          <a:prstGeom prst="rect">
            <a:avLst/>
          </a:prstGeom>
        </p:spPr>
      </p:pic>
      <p:cxnSp>
        <p:nvCxnSpPr>
          <p:cNvPr id="1077" name="Connector: Elbow 1076">
            <a:extLst>
              <a:ext uri="{FF2B5EF4-FFF2-40B4-BE49-F238E27FC236}">
                <a16:creationId xmlns:a16="http://schemas.microsoft.com/office/drawing/2014/main" id="{845E3B34-1F30-70C8-A2DE-4B83EAB26CE9}"/>
              </a:ext>
            </a:extLst>
          </p:cNvPr>
          <p:cNvCxnSpPr>
            <a:cxnSpLocks/>
            <a:stCxn id="1060" idx="0"/>
          </p:cNvCxnSpPr>
          <p:nvPr/>
        </p:nvCxnSpPr>
        <p:spPr>
          <a:xfrm rot="5400000" flipH="1" flipV="1">
            <a:off x="2325296" y="812732"/>
            <a:ext cx="534616" cy="1844212"/>
          </a:xfrm>
          <a:prstGeom prst="bentConnector2">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9" name="TextBox 1078">
            <a:extLst>
              <a:ext uri="{FF2B5EF4-FFF2-40B4-BE49-F238E27FC236}">
                <a16:creationId xmlns:a16="http://schemas.microsoft.com/office/drawing/2014/main" id="{15605631-EBD4-34E1-6050-F424286513BF}"/>
              </a:ext>
            </a:extLst>
          </p:cNvPr>
          <p:cNvSpPr txBox="1"/>
          <p:nvPr/>
        </p:nvSpPr>
        <p:spPr>
          <a:xfrm>
            <a:off x="2127913" y="1461066"/>
            <a:ext cx="836348" cy="261610"/>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Interop</a:t>
            </a:r>
          </a:p>
        </p:txBody>
      </p:sp>
      <p:sp>
        <p:nvSpPr>
          <p:cNvPr id="1080" name="Rectangle 1079">
            <a:extLst>
              <a:ext uri="{FF2B5EF4-FFF2-40B4-BE49-F238E27FC236}">
                <a16:creationId xmlns:a16="http://schemas.microsoft.com/office/drawing/2014/main" id="{CC22F482-A247-E196-4095-221F19C32A0D}"/>
              </a:ext>
            </a:extLst>
          </p:cNvPr>
          <p:cNvSpPr/>
          <p:nvPr/>
        </p:nvSpPr>
        <p:spPr bwMode="auto">
          <a:xfrm>
            <a:off x="103044" y="5558046"/>
            <a:ext cx="11985912" cy="421606"/>
          </a:xfrm>
          <a:prstGeom prst="rect">
            <a:avLst/>
          </a:prstGeom>
          <a:solidFill>
            <a:srgbClr val="0070C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a:t>
            </a:r>
          </a:p>
        </p:txBody>
      </p:sp>
      <p:pic>
        <p:nvPicPr>
          <p:cNvPr id="1081" name="Graphic 1080">
            <a:extLst>
              <a:ext uri="{FF2B5EF4-FFF2-40B4-BE49-F238E27FC236}">
                <a16:creationId xmlns:a16="http://schemas.microsoft.com/office/drawing/2014/main" id="{9969AD2C-0152-5253-ABA6-47EDB197E8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72667" y="5659448"/>
            <a:ext cx="274320" cy="274320"/>
          </a:xfrm>
          <a:prstGeom prst="rect">
            <a:avLst/>
          </a:prstGeom>
        </p:spPr>
      </p:pic>
      <p:sp>
        <p:nvSpPr>
          <p:cNvPr id="1082" name="Rectangle 1081">
            <a:extLst>
              <a:ext uri="{FF2B5EF4-FFF2-40B4-BE49-F238E27FC236}">
                <a16:creationId xmlns:a16="http://schemas.microsoft.com/office/drawing/2014/main" id="{DC9F0024-6EBD-7B7E-2EC1-7D7EA10E8A6B}"/>
              </a:ext>
            </a:extLst>
          </p:cNvPr>
          <p:cNvSpPr/>
          <p:nvPr/>
        </p:nvSpPr>
        <p:spPr bwMode="auto">
          <a:xfrm>
            <a:off x="103044" y="6050085"/>
            <a:ext cx="11985912" cy="421606"/>
          </a:xfrm>
          <a:prstGeom prst="rect">
            <a:avLst/>
          </a:prstGeom>
          <a:solidFill>
            <a:schemeClr val="accent1">
              <a:lumMod val="5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Hardware</a:t>
            </a:r>
          </a:p>
        </p:txBody>
      </p:sp>
      <p:pic>
        <p:nvPicPr>
          <p:cNvPr id="1084" name="Graphic 1083">
            <a:extLst>
              <a:ext uri="{FF2B5EF4-FFF2-40B4-BE49-F238E27FC236}">
                <a16:creationId xmlns:a16="http://schemas.microsoft.com/office/drawing/2014/main" id="{B3FE7114-62D8-8EA8-56A6-AA209A6E6E2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329770" y="6091770"/>
            <a:ext cx="365760" cy="365760"/>
          </a:xfrm>
          <a:prstGeom prst="rect">
            <a:avLst/>
          </a:prstGeom>
        </p:spPr>
      </p:pic>
      <p:sp>
        <p:nvSpPr>
          <p:cNvPr id="2" name="Rectangle 1">
            <a:extLst>
              <a:ext uri="{FF2B5EF4-FFF2-40B4-BE49-F238E27FC236}">
                <a16:creationId xmlns:a16="http://schemas.microsoft.com/office/drawing/2014/main" id="{64FE2621-05E5-F314-26FB-25B7474B689D}"/>
              </a:ext>
            </a:extLst>
          </p:cNvPr>
          <p:cNvSpPr/>
          <p:nvPr/>
        </p:nvSpPr>
        <p:spPr bwMode="auto">
          <a:xfrm>
            <a:off x="3605143" y="4801096"/>
            <a:ext cx="8405860" cy="27432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AKS EE Installer, PowerShell, and agent</a:t>
            </a:r>
          </a:p>
        </p:txBody>
      </p:sp>
    </p:spTree>
    <p:extLst>
      <p:ext uri="{BB962C8B-B14F-4D97-AF65-F5344CB8AC3E}">
        <p14:creationId xmlns:p14="http://schemas.microsoft.com/office/powerpoint/2010/main" val="2230412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06F6DA6-FDFE-0E54-A806-9113C8F2E3C5}"/>
              </a:ext>
              <a:ext uri="{C183D7F6-B498-43B3-948B-1728B52AA6E4}">
                <adec:decorative xmlns:adec="http://schemas.microsoft.com/office/drawing/2017/decorative" val="1"/>
              </a:ext>
            </a:extLst>
          </p:cNvPr>
          <p:cNvSpPr/>
          <p:nvPr/>
        </p:nvSpPr>
        <p:spPr bwMode="auto">
          <a:xfrm>
            <a:off x="1918122" y="4519682"/>
            <a:ext cx="5437029" cy="2001208"/>
          </a:xfrm>
          <a:prstGeom prst="rect">
            <a:avLst/>
          </a:prstGeom>
          <a:solidFill>
            <a:srgbClr val="0070C0"/>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82" name="Rectangle 81">
            <a:extLst>
              <a:ext uri="{FF2B5EF4-FFF2-40B4-BE49-F238E27FC236}">
                <a16:creationId xmlns:a16="http://schemas.microsoft.com/office/drawing/2014/main" id="{F7730067-B18F-5879-A249-74D5598808AE}"/>
              </a:ext>
            </a:extLst>
          </p:cNvPr>
          <p:cNvSpPr/>
          <p:nvPr/>
        </p:nvSpPr>
        <p:spPr bwMode="auto">
          <a:xfrm>
            <a:off x="1915172" y="906102"/>
            <a:ext cx="5437029" cy="3490888"/>
          </a:xfrm>
          <a:prstGeom prst="rect">
            <a:avLst/>
          </a:prstGeom>
          <a:solidFill>
            <a:srgbClr val="000000"/>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Tenorite" panose="00000500000000000000" pitchFamily="2" charset="0"/>
                <a:ea typeface="+mn-ea"/>
                <a:cs typeface="Segoe UI"/>
              </a:rPr>
              <a:t>AKS Edge Essentials (AKS EE) single machine cluster</a:t>
            </a:r>
            <a:endParaRPr kumimoji="0" lang="en-US" sz="14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p:txBody>
      </p:sp>
      <p:grpSp>
        <p:nvGrpSpPr>
          <p:cNvPr id="84" name="Group 83">
            <a:extLst>
              <a:ext uri="{FF2B5EF4-FFF2-40B4-BE49-F238E27FC236}">
                <a16:creationId xmlns:a16="http://schemas.microsoft.com/office/drawing/2014/main" id="{6F5E1F86-7FD5-332E-C617-44ABC8BE9E8D}"/>
              </a:ext>
              <a:ext uri="{C183D7F6-B498-43B3-948B-1728B52AA6E4}">
                <adec:decorative xmlns:adec="http://schemas.microsoft.com/office/drawing/2017/decorative" val="1"/>
              </a:ext>
            </a:extLst>
          </p:cNvPr>
          <p:cNvGrpSpPr/>
          <p:nvPr/>
        </p:nvGrpSpPr>
        <p:grpSpPr>
          <a:xfrm>
            <a:off x="2065442" y="1356527"/>
            <a:ext cx="5136491" cy="2867210"/>
            <a:chOff x="1538638" y="2327949"/>
            <a:chExt cx="5136491" cy="2867210"/>
          </a:xfrm>
          <a:effectLst/>
        </p:grpSpPr>
        <p:grpSp>
          <p:nvGrpSpPr>
            <p:cNvPr id="52" name="Group 51">
              <a:extLst>
                <a:ext uri="{FF2B5EF4-FFF2-40B4-BE49-F238E27FC236}">
                  <a16:creationId xmlns:a16="http://schemas.microsoft.com/office/drawing/2014/main" id="{DBFB405F-328E-6F7E-ADFD-288FE497CA72}"/>
                </a:ext>
              </a:extLst>
            </p:cNvPr>
            <p:cNvGrpSpPr/>
            <p:nvPr/>
          </p:nvGrpSpPr>
          <p:grpSpPr>
            <a:xfrm>
              <a:off x="1538638" y="2327949"/>
              <a:ext cx="2162427" cy="2867210"/>
              <a:chOff x="1538638" y="2327949"/>
              <a:chExt cx="2162427" cy="2867210"/>
            </a:xfrm>
          </p:grpSpPr>
          <p:sp>
            <p:nvSpPr>
              <p:cNvPr id="51" name="Rectangle 50">
                <a:extLst>
                  <a:ext uri="{FF2B5EF4-FFF2-40B4-BE49-F238E27FC236}">
                    <a16:creationId xmlns:a16="http://schemas.microsoft.com/office/drawing/2014/main" id="{64C87B6E-1E70-29FE-35AF-3E54181C41F5}"/>
                  </a:ext>
                </a:extLst>
              </p:cNvPr>
              <p:cNvSpPr/>
              <p:nvPr/>
            </p:nvSpPr>
            <p:spPr bwMode="auto">
              <a:xfrm>
                <a:off x="1538638" y="2327949"/>
                <a:ext cx="2162427" cy="270704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Tenorite" panose="00000500000000000000" pitchFamily="2" charset="0"/>
                    <a:ea typeface="+mn-ea"/>
                    <a:cs typeface="+mn-cs"/>
                  </a:rPr>
                  <a:t>AKS EE Mariner VM</a:t>
                </a:r>
              </a:p>
            </p:txBody>
          </p:sp>
          <p:grpSp>
            <p:nvGrpSpPr>
              <p:cNvPr id="36" name="Group 35">
                <a:extLst>
                  <a:ext uri="{FF2B5EF4-FFF2-40B4-BE49-F238E27FC236}">
                    <a16:creationId xmlns:a16="http://schemas.microsoft.com/office/drawing/2014/main" id="{2229C822-C802-08B9-F05C-BFE153DDBC79}"/>
                  </a:ext>
                </a:extLst>
              </p:cNvPr>
              <p:cNvGrpSpPr/>
              <p:nvPr/>
            </p:nvGrpSpPr>
            <p:grpSpPr>
              <a:xfrm>
                <a:off x="1643605" y="2800783"/>
                <a:ext cx="1942335" cy="1287013"/>
                <a:chOff x="1643605" y="2800783"/>
                <a:chExt cx="1942335" cy="1287013"/>
              </a:xfrm>
            </p:grpSpPr>
            <p:sp>
              <p:nvSpPr>
                <p:cNvPr id="29" name="Rectangle 28">
                  <a:extLst>
                    <a:ext uri="{FF2B5EF4-FFF2-40B4-BE49-F238E27FC236}">
                      <a16:creationId xmlns:a16="http://schemas.microsoft.com/office/drawing/2014/main" id="{AF88DA06-2EA8-7927-40B6-09E57254EC2C}"/>
                    </a:ext>
                  </a:extLst>
                </p:cNvPr>
                <p:cNvSpPr/>
                <p:nvPr/>
              </p:nvSpPr>
              <p:spPr bwMode="auto">
                <a:xfrm>
                  <a:off x="1643605"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Linux Control Plane</a:t>
                  </a:r>
                </a:p>
              </p:txBody>
            </p:sp>
            <p:sp>
              <p:nvSpPr>
                <p:cNvPr id="27" name="Rectangle 26">
                  <a:extLst>
                    <a:ext uri="{FF2B5EF4-FFF2-40B4-BE49-F238E27FC236}">
                      <a16:creationId xmlns:a16="http://schemas.microsoft.com/office/drawing/2014/main" id="{18AC11FD-EC35-6E81-E964-5F09EC50456A}"/>
                    </a:ext>
                  </a:extLst>
                </p:cNvPr>
                <p:cNvSpPr/>
                <p:nvPr/>
              </p:nvSpPr>
              <p:spPr bwMode="auto">
                <a:xfrm>
                  <a:off x="1643605" y="3699465"/>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Mariner kernel</a:t>
                  </a:r>
                </a:p>
              </p:txBody>
            </p:sp>
            <p:grpSp>
              <p:nvGrpSpPr>
                <p:cNvPr id="31" name="Group 30">
                  <a:extLst>
                    <a:ext uri="{FF2B5EF4-FFF2-40B4-BE49-F238E27FC236}">
                      <a16:creationId xmlns:a16="http://schemas.microsoft.com/office/drawing/2014/main" id="{DAEBE301-7790-543E-CF27-222E20A7E431}"/>
                    </a:ext>
                  </a:extLst>
                </p:cNvPr>
                <p:cNvGrpSpPr/>
                <p:nvPr/>
              </p:nvGrpSpPr>
              <p:grpSpPr>
                <a:xfrm>
                  <a:off x="1643605" y="2800783"/>
                  <a:ext cx="1942335" cy="766243"/>
                  <a:chOff x="4512197" y="3246120"/>
                  <a:chExt cx="1942335" cy="766243"/>
                </a:xfrm>
              </p:grpSpPr>
              <p:sp>
                <p:nvSpPr>
                  <p:cNvPr id="32" name="Rectangle 31">
                    <a:extLst>
                      <a:ext uri="{FF2B5EF4-FFF2-40B4-BE49-F238E27FC236}">
                        <a16:creationId xmlns:a16="http://schemas.microsoft.com/office/drawing/2014/main" id="{2E85B27C-47E7-A066-3F82-EBECAEB99DD4}"/>
                      </a:ext>
                    </a:extLst>
                  </p:cNvPr>
                  <p:cNvSpPr/>
                  <p:nvPr/>
                </p:nvSpPr>
                <p:spPr bwMode="auto">
                  <a:xfrm>
                    <a:off x="4512197"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Linux Worker</a:t>
                    </a:r>
                  </a:p>
                </p:txBody>
              </p:sp>
              <p:pic>
                <p:nvPicPr>
                  <p:cNvPr id="33" name="Kubernetes" descr="Kubernetes">
                    <a:extLst>
                      <a:ext uri="{FF2B5EF4-FFF2-40B4-BE49-F238E27FC236}">
                        <a16:creationId xmlns:a16="http://schemas.microsoft.com/office/drawing/2014/main" id="{FBA68744-8C70-45DD-8686-2F1C23CC8D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8350" y="3294056"/>
                    <a:ext cx="272519" cy="274320"/>
                  </a:xfrm>
                  <a:prstGeom prst="rect">
                    <a:avLst/>
                  </a:prstGeom>
                </p:spPr>
              </p:pic>
              <p:pic>
                <p:nvPicPr>
                  <p:cNvPr id="34" name="Kubernetes" descr="Kubernetes">
                    <a:extLst>
                      <a:ext uri="{FF2B5EF4-FFF2-40B4-BE49-F238E27FC236}">
                        <a16:creationId xmlns:a16="http://schemas.microsoft.com/office/drawing/2014/main" id="{738E403F-B466-E02B-86D9-6489EF2195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8350" y="3738043"/>
                    <a:ext cx="272519" cy="274320"/>
                  </a:xfrm>
                  <a:prstGeom prst="rect">
                    <a:avLst/>
                  </a:prstGeom>
                </p:spPr>
              </p:pic>
            </p:grpSp>
            <p:pic>
              <p:nvPicPr>
                <p:cNvPr id="35" name="Picture 2" descr="Linux - Free logo icons">
                  <a:extLst>
                    <a:ext uri="{FF2B5EF4-FFF2-40B4-BE49-F238E27FC236}">
                      <a16:creationId xmlns:a16="http://schemas.microsoft.com/office/drawing/2014/main" id="{C9AEA79F-B396-37F9-A5FD-1B7F5CFCDB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2653" y="3739252"/>
                  <a:ext cx="306727" cy="30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F5643EA3-E15C-36C0-B364-8A409A1C79DD}"/>
                  </a:ext>
                </a:extLst>
              </p:cNvPr>
              <p:cNvGrpSpPr/>
              <p:nvPr/>
            </p:nvGrpSpPr>
            <p:grpSpPr>
              <a:xfrm>
                <a:off x="1948832" y="4127583"/>
                <a:ext cx="1331880" cy="1067576"/>
                <a:chOff x="1942277" y="4367973"/>
                <a:chExt cx="1331880" cy="1067576"/>
              </a:xfrm>
            </p:grpSpPr>
            <p:sp>
              <p:nvSpPr>
                <p:cNvPr id="48" name="Rectangle 47">
                  <a:extLst>
                    <a:ext uri="{FF2B5EF4-FFF2-40B4-BE49-F238E27FC236}">
                      <a16:creationId xmlns:a16="http://schemas.microsoft.com/office/drawing/2014/main" id="{3FEDCABC-F68F-84C4-9595-3B50D26073C8}"/>
                    </a:ext>
                  </a:extLst>
                </p:cNvPr>
                <p:cNvSpPr/>
                <p:nvPr/>
              </p:nvSpPr>
              <p:spPr bwMode="auto">
                <a:xfrm>
                  <a:off x="1942277" y="4367973"/>
                  <a:ext cx="1331880" cy="812729"/>
                </a:xfrm>
                <a:prstGeom prst="rect">
                  <a:avLst/>
                </a:prstGeom>
                <a:solidFill>
                  <a:srgbClr val="8661C5"/>
                </a:solidFill>
                <a:ln w="3175" cap="flat" cmpd="sng" algn="ctr">
                  <a:solidFill>
                    <a:schemeClr val="tx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Linux VM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Network Adapter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(virtual NIC)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192.168.0.2</a:t>
                  </a:r>
                </a:p>
              </p:txBody>
            </p:sp>
            <p:pic>
              <p:nvPicPr>
                <p:cNvPr id="47" name="Graphic 46">
                  <a:extLst>
                    <a:ext uri="{FF2B5EF4-FFF2-40B4-BE49-F238E27FC236}">
                      <a16:creationId xmlns:a16="http://schemas.microsoft.com/office/drawing/2014/main" id="{8F3D8765-E219-31A5-CACE-3D9E04AE7D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0940" y="5120995"/>
                  <a:ext cx="314554" cy="314554"/>
                </a:xfrm>
                <a:prstGeom prst="rect">
                  <a:avLst/>
                </a:prstGeom>
              </p:spPr>
            </p:pic>
          </p:grpSp>
        </p:grpSp>
        <p:grpSp>
          <p:nvGrpSpPr>
            <p:cNvPr id="53" name="Group 52">
              <a:extLst>
                <a:ext uri="{FF2B5EF4-FFF2-40B4-BE49-F238E27FC236}">
                  <a16:creationId xmlns:a16="http://schemas.microsoft.com/office/drawing/2014/main" id="{32DDA998-70F9-1DB8-3E43-3EE39432259F}"/>
                </a:ext>
              </a:extLst>
            </p:cNvPr>
            <p:cNvGrpSpPr/>
            <p:nvPr/>
          </p:nvGrpSpPr>
          <p:grpSpPr>
            <a:xfrm>
              <a:off x="4512702" y="2327949"/>
              <a:ext cx="2162427" cy="2867210"/>
              <a:chOff x="1538638" y="2327949"/>
              <a:chExt cx="2162427" cy="2867210"/>
            </a:xfrm>
          </p:grpSpPr>
          <p:sp>
            <p:nvSpPr>
              <p:cNvPr id="54" name="Rectangle 53">
                <a:extLst>
                  <a:ext uri="{FF2B5EF4-FFF2-40B4-BE49-F238E27FC236}">
                    <a16:creationId xmlns:a16="http://schemas.microsoft.com/office/drawing/2014/main" id="{9793A3BF-BDA1-03BF-D26C-D6CF61551FB7}"/>
                  </a:ext>
                </a:extLst>
              </p:cNvPr>
              <p:cNvSpPr/>
              <p:nvPr/>
            </p:nvSpPr>
            <p:spPr bwMode="auto">
              <a:xfrm>
                <a:off x="1538638" y="2327949"/>
                <a:ext cx="2162427" cy="2707042"/>
              </a:xfrm>
              <a:prstGeom prst="rect">
                <a:avLst/>
              </a:prstGeom>
              <a:solidFill>
                <a:srgbClr val="000000"/>
              </a:solidFill>
              <a:ln w="9525" cap="flat" cmpd="sng" algn="ctr">
                <a:solidFill>
                  <a:schemeClr val="tx1"/>
                </a:solidFill>
                <a:prstDash val="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Tenorite" panose="00000500000000000000" pitchFamily="2" charset="0"/>
                    <a:ea typeface="+mn-ea"/>
                    <a:cs typeface="+mn-cs"/>
                  </a:rPr>
                  <a:t>AKS EE Windows VM (Optional)</a:t>
                </a:r>
              </a:p>
            </p:txBody>
          </p:sp>
          <p:grpSp>
            <p:nvGrpSpPr>
              <p:cNvPr id="55" name="Group 54">
                <a:extLst>
                  <a:ext uri="{FF2B5EF4-FFF2-40B4-BE49-F238E27FC236}">
                    <a16:creationId xmlns:a16="http://schemas.microsoft.com/office/drawing/2014/main" id="{B1B9CC57-10BC-6109-B50D-8CA74827D17F}"/>
                  </a:ext>
                </a:extLst>
              </p:cNvPr>
              <p:cNvGrpSpPr/>
              <p:nvPr/>
            </p:nvGrpSpPr>
            <p:grpSpPr>
              <a:xfrm>
                <a:off x="1643605" y="3246120"/>
                <a:ext cx="1942335" cy="841676"/>
                <a:chOff x="1643605" y="3246120"/>
                <a:chExt cx="1942335" cy="841676"/>
              </a:xfrm>
            </p:grpSpPr>
            <p:sp>
              <p:nvSpPr>
                <p:cNvPr id="67" name="Rectangle 66">
                  <a:extLst>
                    <a:ext uri="{FF2B5EF4-FFF2-40B4-BE49-F238E27FC236}">
                      <a16:creationId xmlns:a16="http://schemas.microsoft.com/office/drawing/2014/main" id="{6BD77142-1152-1EFD-9CB7-E970EC7F1877}"/>
                    </a:ext>
                  </a:extLst>
                </p:cNvPr>
                <p:cNvSpPr/>
                <p:nvPr/>
              </p:nvSpPr>
              <p:spPr bwMode="auto">
                <a:xfrm>
                  <a:off x="1643605"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Worker</a:t>
                  </a:r>
                </a:p>
              </p:txBody>
            </p:sp>
            <p:sp>
              <p:nvSpPr>
                <p:cNvPr id="68" name="Rectangle 67">
                  <a:extLst>
                    <a:ext uri="{FF2B5EF4-FFF2-40B4-BE49-F238E27FC236}">
                      <a16:creationId xmlns:a16="http://schemas.microsoft.com/office/drawing/2014/main" id="{C09033F2-818A-FFA2-FAC8-5A6762993697}"/>
                    </a:ext>
                  </a:extLst>
                </p:cNvPr>
                <p:cNvSpPr/>
                <p:nvPr/>
              </p:nvSpPr>
              <p:spPr bwMode="auto">
                <a:xfrm>
                  <a:off x="1643605" y="3699465"/>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OS</a:t>
                  </a:r>
                </a:p>
              </p:txBody>
            </p:sp>
            <p:pic>
              <p:nvPicPr>
                <p:cNvPr id="75" name="Kubernetes" descr="Kubernetes">
                  <a:extLst>
                    <a:ext uri="{FF2B5EF4-FFF2-40B4-BE49-F238E27FC236}">
                      <a16:creationId xmlns:a16="http://schemas.microsoft.com/office/drawing/2014/main" id="{F293EC2E-BB26-306F-1789-DDA7FB72B9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9758" y="3292706"/>
                  <a:ext cx="272519" cy="274320"/>
                </a:xfrm>
                <a:prstGeom prst="rect">
                  <a:avLst/>
                </a:prstGeom>
              </p:spPr>
            </p:pic>
          </p:grpSp>
          <p:grpSp>
            <p:nvGrpSpPr>
              <p:cNvPr id="56" name="Group 55">
                <a:extLst>
                  <a:ext uri="{FF2B5EF4-FFF2-40B4-BE49-F238E27FC236}">
                    <a16:creationId xmlns:a16="http://schemas.microsoft.com/office/drawing/2014/main" id="{351C2B03-20B9-DBAA-7F60-477ECDB03C9E}"/>
                  </a:ext>
                </a:extLst>
              </p:cNvPr>
              <p:cNvGrpSpPr/>
              <p:nvPr/>
            </p:nvGrpSpPr>
            <p:grpSpPr>
              <a:xfrm>
                <a:off x="1948832" y="4127583"/>
                <a:ext cx="1331880" cy="1067576"/>
                <a:chOff x="1942277" y="4367973"/>
                <a:chExt cx="1331880" cy="1067576"/>
              </a:xfrm>
            </p:grpSpPr>
            <p:sp>
              <p:nvSpPr>
                <p:cNvPr id="60" name="Rectangle 59">
                  <a:extLst>
                    <a:ext uri="{FF2B5EF4-FFF2-40B4-BE49-F238E27FC236}">
                      <a16:creationId xmlns:a16="http://schemas.microsoft.com/office/drawing/2014/main" id="{21572776-18DF-B814-9A18-E126ED07E566}"/>
                    </a:ext>
                  </a:extLst>
                </p:cNvPr>
                <p:cNvSpPr/>
                <p:nvPr/>
              </p:nvSpPr>
              <p:spPr bwMode="auto">
                <a:xfrm>
                  <a:off x="1942277" y="4367973"/>
                  <a:ext cx="1331880" cy="812729"/>
                </a:xfrm>
                <a:prstGeom prst="rect">
                  <a:avLst/>
                </a:prstGeom>
                <a:solidFill>
                  <a:srgbClr val="8661C5"/>
                </a:solidFill>
                <a:ln w="3175" cap="flat" cmpd="sng" algn="ctr">
                  <a:solidFill>
                    <a:schemeClr val="tx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VM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Network Adapter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(virtual NIC)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192.168.0.3</a:t>
                  </a:r>
                </a:p>
              </p:txBody>
            </p:sp>
            <p:pic>
              <p:nvPicPr>
                <p:cNvPr id="62" name="Graphic 61">
                  <a:extLst>
                    <a:ext uri="{FF2B5EF4-FFF2-40B4-BE49-F238E27FC236}">
                      <a16:creationId xmlns:a16="http://schemas.microsoft.com/office/drawing/2014/main" id="{EEC8D17A-C2B7-1D2B-F376-781A6C5F95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0940" y="5120995"/>
                  <a:ext cx="314554" cy="314554"/>
                </a:xfrm>
                <a:prstGeom prst="rect">
                  <a:avLst/>
                </a:prstGeom>
              </p:spPr>
            </p:pic>
          </p:grpSp>
        </p:grpSp>
        <p:pic>
          <p:nvPicPr>
            <p:cNvPr id="77" name="Graphic 76">
              <a:extLst>
                <a:ext uri="{FF2B5EF4-FFF2-40B4-BE49-F238E27FC236}">
                  <a16:creationId xmlns:a16="http://schemas.microsoft.com/office/drawing/2014/main" id="{65FAE56D-2072-57E0-FC2E-92883D4A33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50377" y="3756400"/>
              <a:ext cx="272519" cy="274320"/>
            </a:xfrm>
            <a:prstGeom prst="rect">
              <a:avLst/>
            </a:prstGeom>
          </p:spPr>
        </p:pic>
      </p:grpSp>
      <p:sp>
        <p:nvSpPr>
          <p:cNvPr id="90" name="Rectangle 89">
            <a:extLst>
              <a:ext uri="{FF2B5EF4-FFF2-40B4-BE49-F238E27FC236}">
                <a16:creationId xmlns:a16="http://schemas.microsoft.com/office/drawing/2014/main" id="{140F1B10-12B9-97C6-1747-1C8B797C7282}"/>
              </a:ext>
            </a:extLst>
          </p:cNvPr>
          <p:cNvSpPr/>
          <p:nvPr/>
        </p:nvSpPr>
        <p:spPr bwMode="auto">
          <a:xfrm>
            <a:off x="5695777" y="5594464"/>
            <a:ext cx="1275277" cy="703434"/>
          </a:xfrm>
          <a:prstGeom prst="rect">
            <a:avLst/>
          </a:prstGeom>
          <a:solidFill>
            <a:srgbClr val="000000"/>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Tenorite" panose="00000500000000000000" pitchFamily="2" charset="0"/>
                <a:ea typeface="+mn-ea"/>
                <a:cs typeface="+mn-cs"/>
              </a:rPr>
              <a:t>Network address translation (NAT)</a:t>
            </a:r>
            <a:endParaRPr kumimoji="0" lang="en-US" sz="11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89" name="Rectangle 88">
            <a:extLst>
              <a:ext uri="{FF2B5EF4-FFF2-40B4-BE49-F238E27FC236}">
                <a16:creationId xmlns:a16="http://schemas.microsoft.com/office/drawing/2014/main" id="{1A86C905-6417-CD13-50AE-11A052F5EA82}"/>
              </a:ext>
              <a:ext uri="{C183D7F6-B498-43B3-948B-1728B52AA6E4}">
                <adec:decorative xmlns:adec="http://schemas.microsoft.com/office/drawing/2017/decorative" val="1"/>
              </a:ext>
            </a:extLst>
          </p:cNvPr>
          <p:cNvSpPr/>
          <p:nvPr/>
        </p:nvSpPr>
        <p:spPr bwMode="auto">
          <a:xfrm>
            <a:off x="2308397" y="4634614"/>
            <a:ext cx="4650580" cy="475796"/>
          </a:xfrm>
          <a:prstGeom prst="rect">
            <a:avLst/>
          </a:prstGeom>
          <a:solidFill>
            <a:srgbClr val="000000"/>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p:txBody>
      </p:sp>
      <p:pic>
        <p:nvPicPr>
          <p:cNvPr id="95" name="Graphic 94">
            <a:extLst>
              <a:ext uri="{FF2B5EF4-FFF2-40B4-BE49-F238E27FC236}">
                <a16:creationId xmlns:a16="http://schemas.microsoft.com/office/drawing/2014/main" id="{8D5E68BD-892D-140E-9684-EB638CB978D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37295" y="4696848"/>
            <a:ext cx="355184" cy="355184"/>
          </a:xfrm>
          <a:prstGeom prst="rect">
            <a:avLst/>
          </a:prstGeom>
          <a:effectLst/>
        </p:spPr>
      </p:pic>
      <p:sp>
        <p:nvSpPr>
          <p:cNvPr id="112" name="TextBox 111">
            <a:extLst>
              <a:ext uri="{FF2B5EF4-FFF2-40B4-BE49-F238E27FC236}">
                <a16:creationId xmlns:a16="http://schemas.microsoft.com/office/drawing/2014/main" id="{38EDBFB9-EDE2-EB16-3731-648B0CF978DA}"/>
              </a:ext>
            </a:extLst>
          </p:cNvPr>
          <p:cNvSpPr txBox="1"/>
          <p:nvPr/>
        </p:nvSpPr>
        <p:spPr>
          <a:xfrm>
            <a:off x="4002495" y="4614468"/>
            <a:ext cx="1262380" cy="507831"/>
          </a:xfrm>
          <a:prstGeom prst="rect">
            <a:avLst/>
          </a:prstGeom>
          <a:noFill/>
          <a:effectLst/>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err="1">
                <a:ln>
                  <a:noFill/>
                </a:ln>
                <a:solidFill>
                  <a:prstClr val="white"/>
                </a:solidFill>
                <a:effectLst/>
                <a:uLnTx/>
                <a:uFillTx/>
                <a:latin typeface="Tenorite" panose="00000500000000000000" pitchFamily="2" charset="0"/>
                <a:ea typeface="+mn-ea"/>
                <a:cs typeface="+mn-cs"/>
              </a:rPr>
              <a:t>aksedgesw</a:t>
            </a:r>
            <a:r>
              <a:rPr kumimoji="0" lang="en-US" sz="900" b="0" i="1" u="none" strike="noStrike" kern="1200" cap="none" spc="0" normalizeH="0" baseline="0" noProof="0">
                <a:ln>
                  <a:noFill/>
                </a:ln>
                <a:solidFill>
                  <a:prstClr val="white"/>
                </a:solidFill>
                <a:effectLst/>
                <a:uLnTx/>
                <a:uFillTx/>
                <a:latin typeface="Tenorite" panose="00000500000000000000" pitchFamily="2" charset="0"/>
                <a:ea typeface="+mn-ea"/>
                <a:cs typeface="+mn-cs"/>
              </a:rPr>
              <a:t>-int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Tenorite" panose="00000500000000000000" pitchFamily="2" charset="0"/>
                <a:ea typeface="+mn-ea"/>
                <a:cs typeface="+mn-cs"/>
              </a:rPr>
              <a:t>Hyper-V Internal Virtual Switch</a:t>
            </a:r>
            <a:endPar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p:txBody>
      </p:sp>
      <p:pic>
        <p:nvPicPr>
          <p:cNvPr id="116" name="Graphic 115">
            <a:extLst>
              <a:ext uri="{FF2B5EF4-FFF2-40B4-BE49-F238E27FC236}">
                <a16:creationId xmlns:a16="http://schemas.microsoft.com/office/drawing/2014/main" id="{FF33476F-9F94-9338-A70B-5E30865105AF}"/>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58380" y="5564220"/>
            <a:ext cx="403639" cy="406307"/>
          </a:xfrm>
          <a:prstGeom prst="rect">
            <a:avLst/>
          </a:prstGeom>
          <a:effectLst/>
        </p:spPr>
      </p:pic>
      <p:sp>
        <p:nvSpPr>
          <p:cNvPr id="125" name="TextBox 124">
            <a:extLst>
              <a:ext uri="{FF2B5EF4-FFF2-40B4-BE49-F238E27FC236}">
                <a16:creationId xmlns:a16="http://schemas.microsoft.com/office/drawing/2014/main" id="{8B4E97C3-C459-DE61-C43F-A974C0B8B6CC}"/>
              </a:ext>
            </a:extLst>
          </p:cNvPr>
          <p:cNvSpPr txBox="1"/>
          <p:nvPr/>
        </p:nvSpPr>
        <p:spPr>
          <a:xfrm>
            <a:off x="1935169" y="5946181"/>
            <a:ext cx="1250062" cy="523220"/>
          </a:xfrm>
          <a:prstGeom prst="rect">
            <a:avLst/>
          </a:prstGeom>
          <a:noFill/>
          <a:effectLst/>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Hyper-V Host</a:t>
            </a:r>
            <a:endParaRPr kumimoji="0" lang="en-US" sz="14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1025" name="Rectangle 1024">
            <a:extLst>
              <a:ext uri="{FF2B5EF4-FFF2-40B4-BE49-F238E27FC236}">
                <a16:creationId xmlns:a16="http://schemas.microsoft.com/office/drawing/2014/main" id="{C8868903-3AA6-FDA5-E208-49BAED17E903}"/>
              </a:ext>
            </a:extLst>
          </p:cNvPr>
          <p:cNvSpPr/>
          <p:nvPr/>
        </p:nvSpPr>
        <p:spPr bwMode="auto">
          <a:xfrm>
            <a:off x="3864224" y="5594464"/>
            <a:ext cx="1542127" cy="703434"/>
          </a:xfrm>
          <a:prstGeom prst="rect">
            <a:avLst/>
          </a:prstGeom>
          <a:solidFill>
            <a:srgbClr val="8661C5"/>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Hyper-V Host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Network Adapter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(virtual NIC)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192.168.0.1</a:t>
            </a:r>
          </a:p>
        </p:txBody>
      </p:sp>
      <p:pic>
        <p:nvPicPr>
          <p:cNvPr id="1026" name="Graphic 1025">
            <a:extLst>
              <a:ext uri="{FF2B5EF4-FFF2-40B4-BE49-F238E27FC236}">
                <a16:creationId xmlns:a16="http://schemas.microsoft.com/office/drawing/2014/main" id="{804635C9-68F0-EFE4-B75B-221EF0EE31D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76408" y="5360727"/>
            <a:ext cx="314554" cy="314554"/>
          </a:xfrm>
          <a:prstGeom prst="rect">
            <a:avLst/>
          </a:prstGeom>
          <a:effectLst/>
        </p:spPr>
      </p:pic>
      <p:sp>
        <p:nvSpPr>
          <p:cNvPr id="1045" name="TextBox 1044">
            <a:extLst>
              <a:ext uri="{FF2B5EF4-FFF2-40B4-BE49-F238E27FC236}">
                <a16:creationId xmlns:a16="http://schemas.microsoft.com/office/drawing/2014/main" id="{91645307-DC91-F790-32AE-60D300DC42FB}"/>
              </a:ext>
            </a:extLst>
          </p:cNvPr>
          <p:cNvSpPr txBox="1"/>
          <p:nvPr/>
        </p:nvSpPr>
        <p:spPr>
          <a:xfrm>
            <a:off x="3200692" y="6520890"/>
            <a:ext cx="2865987" cy="338554"/>
          </a:xfrm>
          <a:prstGeom prst="rect">
            <a:avLst/>
          </a:prstGeom>
          <a:noFill/>
          <a:effectLst/>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Tenorite" panose="00000500000000000000" pitchFamily="2" charset="0"/>
                <a:ea typeface="+mn-ea"/>
                <a:cs typeface="+mn-cs"/>
              </a:rPr>
              <a:t>Hardware (physical)</a:t>
            </a:r>
            <a:endParaRPr kumimoji="0" lang="en-US" sz="1600" b="0" i="0" u="none" strike="noStrike" kern="0" cap="none" spc="0" normalizeH="0" baseline="0" noProof="0" dirty="0">
              <a:ln>
                <a:noFill/>
              </a:ln>
              <a:effectLst/>
              <a:uLnTx/>
              <a:uFillTx/>
              <a:latin typeface="Tenorite" panose="00000500000000000000" pitchFamily="2" charset="0"/>
              <a:ea typeface="+mn-ea"/>
              <a:cs typeface="+mn-cs"/>
            </a:endParaRPr>
          </a:p>
        </p:txBody>
      </p:sp>
      <p:sp>
        <p:nvSpPr>
          <p:cNvPr id="1046" name="Rectangle 1045">
            <a:extLst>
              <a:ext uri="{FF2B5EF4-FFF2-40B4-BE49-F238E27FC236}">
                <a16:creationId xmlns:a16="http://schemas.microsoft.com/office/drawing/2014/main" id="{10A04F79-D93E-BE6A-9DA0-B8201C728945}"/>
              </a:ext>
            </a:extLst>
          </p:cNvPr>
          <p:cNvSpPr/>
          <p:nvPr/>
        </p:nvSpPr>
        <p:spPr bwMode="auto">
          <a:xfrm>
            <a:off x="7220026" y="5594464"/>
            <a:ext cx="1571848" cy="703434"/>
          </a:xfrm>
          <a:prstGeom prst="rect">
            <a:avLst/>
          </a:prstGeom>
          <a:solidFill>
            <a:schemeClr val="bg2">
              <a:lumMod val="50000"/>
            </a:schemeClr>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Segoe UI"/>
              </a:rPr>
              <a:t>Physical Network Adapter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Segoe UI"/>
              </a:rPr>
              <a:t>10.0.0.2</a:t>
            </a:r>
          </a:p>
        </p:txBody>
      </p:sp>
      <p:sp>
        <p:nvSpPr>
          <p:cNvPr id="1047" name="Rectangle 1046">
            <a:extLst>
              <a:ext uri="{FF2B5EF4-FFF2-40B4-BE49-F238E27FC236}">
                <a16:creationId xmlns:a16="http://schemas.microsoft.com/office/drawing/2014/main" id="{28169425-A005-FB62-E0BD-39DA904D81B2}"/>
              </a:ext>
            </a:extLst>
          </p:cNvPr>
          <p:cNvSpPr/>
          <p:nvPr/>
        </p:nvSpPr>
        <p:spPr bwMode="auto">
          <a:xfrm>
            <a:off x="8775150" y="3439337"/>
            <a:ext cx="2010715" cy="1248464"/>
          </a:xfrm>
          <a:prstGeom prst="rect">
            <a:avLst/>
          </a:prstGeom>
          <a:solidFill>
            <a:srgbClr val="000000"/>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Tenorite" panose="00000500000000000000" pitchFamily="2" charset="0"/>
                <a:ea typeface="+mn-ea"/>
                <a:cs typeface="Segoe UI"/>
              </a:rPr>
              <a:t>External network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Tenorite" panose="00000500000000000000" pitchFamily="2" charset="0"/>
                <a:ea typeface="+mn-ea"/>
                <a:cs typeface="Segoe UI"/>
              </a:rPr>
              <a:t>(10.0.0.0/24)</a:t>
            </a:r>
          </a:p>
        </p:txBody>
      </p:sp>
      <p:pic>
        <p:nvPicPr>
          <p:cNvPr id="1049" name="Graphic 1048">
            <a:extLst>
              <a:ext uri="{FF2B5EF4-FFF2-40B4-BE49-F238E27FC236}">
                <a16:creationId xmlns:a16="http://schemas.microsoft.com/office/drawing/2014/main" id="{55314274-8BFF-87AC-36A9-8057B8A963D2}"/>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536233" y="4100200"/>
            <a:ext cx="488550" cy="488550"/>
          </a:xfrm>
          <a:prstGeom prst="rect">
            <a:avLst/>
          </a:prstGeom>
          <a:effectLst/>
        </p:spPr>
      </p:pic>
      <p:cxnSp>
        <p:nvCxnSpPr>
          <p:cNvPr id="1051" name="Connector: Elbow 1050">
            <a:extLst>
              <a:ext uri="{FF2B5EF4-FFF2-40B4-BE49-F238E27FC236}">
                <a16:creationId xmlns:a16="http://schemas.microsoft.com/office/drawing/2014/main" id="{BC77B13B-54C9-C20A-3CE1-991F240DD1BE}"/>
              </a:ext>
              <a:ext uri="{C183D7F6-B498-43B3-948B-1728B52AA6E4}">
                <adec:decorative xmlns:adec="http://schemas.microsoft.com/office/drawing/2017/decorative" val="1"/>
              </a:ext>
            </a:extLst>
          </p:cNvPr>
          <p:cNvCxnSpPr>
            <a:cxnSpLocks/>
            <a:stCxn id="1047" idx="2"/>
            <a:endCxn id="1050" idx="3"/>
          </p:cNvCxnSpPr>
          <p:nvPr/>
        </p:nvCxnSpPr>
        <p:spPr>
          <a:xfrm rot="5400000">
            <a:off x="8788342" y="4954015"/>
            <a:ext cx="1258380" cy="725953"/>
          </a:xfrm>
          <a:prstGeom prst="bentConnector2">
            <a:avLst/>
          </a:prstGeom>
          <a:ln w="9525">
            <a:solidFill>
              <a:schemeClr val="tx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1055" name="Title 1">
            <a:extLst>
              <a:ext uri="{FF2B5EF4-FFF2-40B4-BE49-F238E27FC236}">
                <a16:creationId xmlns:a16="http://schemas.microsoft.com/office/drawing/2014/main" id="{F7E9B265-F219-46C6-D8A8-6FEB39B7948C}"/>
              </a:ext>
            </a:extLst>
          </p:cNvPr>
          <p:cNvSpPr txBox="1">
            <a:spLocks/>
          </p:cNvSpPr>
          <p:nvPr/>
        </p:nvSpPr>
        <p:spPr>
          <a:xfrm>
            <a:off x="387663" y="36523"/>
            <a:ext cx="6832363" cy="70788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br>
              <a:rPr kumimoji="0" lang="en-US" sz="2800" b="0" i="0" u="none" strike="noStrike" kern="1200" cap="none" spc="-50" normalizeH="0" baseline="0" noProof="0" dirty="0">
                <a:ln w="3175">
                  <a:noFill/>
                </a:ln>
                <a:solidFill>
                  <a:srgbClr val="FFFFFF"/>
                </a:solidFill>
                <a:effectLst/>
                <a:uLnTx/>
                <a:uFillTx/>
                <a:latin typeface="Tenorite" panose="00000500000000000000" pitchFamily="2" charset="0"/>
                <a:ea typeface="+mn-ea"/>
                <a:cs typeface="Segoe UI" pitchFamily="34" charset="0"/>
              </a:rPr>
            </a:br>
            <a:r>
              <a:rPr kumimoji="0" lang="en-US" sz="1800" b="0" i="0" u="none" strike="noStrike" kern="1200" cap="none" spc="-50" normalizeH="0" baseline="0" noProof="0" dirty="0">
                <a:ln w="3175">
                  <a:noFill/>
                </a:ln>
                <a:solidFill>
                  <a:prstClr val="white"/>
                </a:solidFill>
                <a:effectLst/>
                <a:uLnTx/>
                <a:uFillTx/>
                <a:latin typeface="Tenorite" panose="00000500000000000000" pitchFamily="2" charset="0"/>
                <a:ea typeface="+mn-ea"/>
                <a:cs typeface="Segoe UI"/>
              </a:rPr>
              <a:t>Single Machine Cluster with Internal Virtual Switch network architecture</a:t>
            </a:r>
            <a:endParaRPr kumimoji="0" lang="en-US" sz="2800" b="0" i="0" u="none" strike="noStrike" kern="1200" cap="none" spc="-50" normalizeH="0" baseline="0" noProof="0" dirty="0">
              <a:ln w="3175">
                <a:noFill/>
              </a:ln>
              <a:solidFill>
                <a:srgbClr val="FFFFFF"/>
              </a:solidFill>
              <a:effectLst/>
              <a:uLnTx/>
              <a:uFillTx/>
              <a:latin typeface="Tenorite" panose="00000500000000000000" pitchFamily="2" charset="0"/>
              <a:ea typeface="+mn-ea"/>
              <a:cs typeface="Segoe UI" pitchFamily="34" charset="0"/>
            </a:endParaRPr>
          </a:p>
        </p:txBody>
      </p:sp>
      <p:pic>
        <p:nvPicPr>
          <p:cNvPr id="1050" name="Graphic 1049">
            <a:extLst>
              <a:ext uri="{FF2B5EF4-FFF2-40B4-BE49-F238E27FC236}">
                <a16:creationId xmlns:a16="http://schemas.microsoft.com/office/drawing/2014/main" id="{857BFA8A-B58D-2FA1-DBB4-48EDC5BE980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0001" y="5788904"/>
            <a:ext cx="314554" cy="314554"/>
          </a:xfrm>
          <a:prstGeom prst="rect">
            <a:avLst/>
          </a:prstGeom>
          <a:effectLst/>
        </p:spPr>
      </p:pic>
      <p:pic>
        <p:nvPicPr>
          <p:cNvPr id="141" name="Graphic 140">
            <a:extLst>
              <a:ext uri="{FF2B5EF4-FFF2-40B4-BE49-F238E27FC236}">
                <a16:creationId xmlns:a16="http://schemas.microsoft.com/office/drawing/2014/main" id="{0C368889-BB33-DFF1-9F69-675D7D222BE0}"/>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450807" y="1340715"/>
            <a:ext cx="365760" cy="365760"/>
          </a:xfrm>
          <a:prstGeom prst="rect">
            <a:avLst/>
          </a:prstGeom>
          <a:effectLst/>
        </p:spPr>
      </p:pic>
      <p:cxnSp>
        <p:nvCxnSpPr>
          <p:cNvPr id="5" name="Straight Connector 4">
            <a:extLst>
              <a:ext uri="{FF2B5EF4-FFF2-40B4-BE49-F238E27FC236}">
                <a16:creationId xmlns:a16="http://schemas.microsoft.com/office/drawing/2014/main" id="{FBCC4BE3-1AF6-DC87-0C99-4A33BF532454}"/>
              </a:ext>
              <a:ext uri="{C183D7F6-B498-43B3-948B-1728B52AA6E4}">
                <adec:decorative xmlns:adec="http://schemas.microsoft.com/office/drawing/2017/decorative" val="1"/>
              </a:ext>
            </a:extLst>
          </p:cNvPr>
          <p:cNvCxnSpPr>
            <a:cxnSpLocks/>
            <a:stCxn id="1026" idx="0"/>
            <a:endCxn id="89" idx="2"/>
          </p:cNvCxnSpPr>
          <p:nvPr/>
        </p:nvCxnSpPr>
        <p:spPr>
          <a:xfrm flipV="1">
            <a:off x="4633685" y="5110410"/>
            <a:ext cx="2" cy="250317"/>
          </a:xfrm>
          <a:prstGeom prst="line">
            <a:avLst/>
          </a:prstGeom>
          <a:ln w="9525">
            <a:solidFill>
              <a:schemeClr val="tx1"/>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EB4E12-E5E2-E26F-EBA8-E636616B1B95}"/>
              </a:ext>
              <a:ext uri="{C183D7F6-B498-43B3-948B-1728B52AA6E4}">
                <adec:decorative xmlns:adec="http://schemas.microsoft.com/office/drawing/2017/decorative" val="1"/>
              </a:ext>
            </a:extLst>
          </p:cNvPr>
          <p:cNvCxnSpPr>
            <a:cxnSpLocks/>
            <a:stCxn id="90" idx="1"/>
            <a:endCxn id="1025" idx="3"/>
          </p:cNvCxnSpPr>
          <p:nvPr/>
        </p:nvCxnSpPr>
        <p:spPr>
          <a:xfrm flipH="1">
            <a:off x="5406351" y="5946181"/>
            <a:ext cx="289426" cy="0"/>
          </a:xfrm>
          <a:prstGeom prst="line">
            <a:avLst/>
          </a:prstGeom>
          <a:ln w="9525">
            <a:solidFill>
              <a:schemeClr val="tx1"/>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457A8F-4419-C0D3-3A0F-44ACF794FFB8}"/>
              </a:ext>
              <a:ext uri="{C183D7F6-B498-43B3-948B-1728B52AA6E4}">
                <adec:decorative xmlns:adec="http://schemas.microsoft.com/office/drawing/2017/decorative" val="1"/>
              </a:ext>
            </a:extLst>
          </p:cNvPr>
          <p:cNvCxnSpPr>
            <a:cxnSpLocks/>
            <a:endCxn id="47" idx="2"/>
          </p:cNvCxnSpPr>
          <p:nvPr/>
        </p:nvCxnSpPr>
        <p:spPr>
          <a:xfrm flipH="1" flipV="1">
            <a:off x="3141576" y="4223737"/>
            <a:ext cx="0" cy="390731"/>
          </a:xfrm>
          <a:prstGeom prst="line">
            <a:avLst/>
          </a:prstGeom>
          <a:ln w="9525">
            <a:solidFill>
              <a:schemeClr val="tx1"/>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BEE6DE7-4EC9-04FA-9608-F2712B54436C}"/>
              </a:ext>
              <a:ext uri="{C183D7F6-B498-43B3-948B-1728B52AA6E4}">
                <adec:decorative xmlns:adec="http://schemas.microsoft.com/office/drawing/2017/decorative" val="1"/>
              </a:ext>
            </a:extLst>
          </p:cNvPr>
          <p:cNvCxnSpPr>
            <a:cxnSpLocks/>
            <a:endCxn id="62" idx="2"/>
          </p:cNvCxnSpPr>
          <p:nvPr/>
        </p:nvCxnSpPr>
        <p:spPr>
          <a:xfrm flipH="1" flipV="1">
            <a:off x="6115640" y="4223737"/>
            <a:ext cx="0" cy="393192"/>
          </a:xfrm>
          <a:prstGeom prst="line">
            <a:avLst/>
          </a:prstGeom>
          <a:ln w="9525">
            <a:solidFill>
              <a:schemeClr val="tx1"/>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BB9DA6B-FC5F-C5EF-AEB4-A4D37E8D5643}"/>
              </a:ext>
              <a:ext uri="{C183D7F6-B498-43B3-948B-1728B52AA6E4}">
                <adec:decorative xmlns:adec="http://schemas.microsoft.com/office/drawing/2017/decorative" val="1"/>
              </a:ext>
            </a:extLst>
          </p:cNvPr>
          <p:cNvCxnSpPr>
            <a:cxnSpLocks/>
            <a:stCxn id="1046" idx="1"/>
            <a:endCxn id="90" idx="3"/>
          </p:cNvCxnSpPr>
          <p:nvPr/>
        </p:nvCxnSpPr>
        <p:spPr>
          <a:xfrm flipH="1">
            <a:off x="6971054" y="5946181"/>
            <a:ext cx="248972" cy="0"/>
          </a:xfrm>
          <a:prstGeom prst="line">
            <a:avLst/>
          </a:prstGeom>
          <a:ln w="9525">
            <a:solidFill>
              <a:schemeClr val="tx1"/>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5C7EE68-4E92-51D8-72E5-71800DA4FF06}"/>
              </a:ext>
            </a:extLst>
          </p:cNvPr>
          <p:cNvSpPr>
            <a:spLocks noGrp="1"/>
          </p:cNvSpPr>
          <p:nvPr>
            <p:ph type="title"/>
          </p:nvPr>
        </p:nvSpPr>
        <p:spPr>
          <a:xfrm>
            <a:off x="325316" y="136525"/>
            <a:ext cx="9561634" cy="626517"/>
          </a:xfrm>
        </p:spPr>
        <p:txBody>
          <a:bodyPr/>
          <a:lstStyle/>
          <a:p>
            <a:r>
              <a:rPr lang="en-US" dirty="0"/>
              <a:t>Azure Kubernetes Service Edge Essentials (AKS EE)</a:t>
            </a:r>
          </a:p>
        </p:txBody>
      </p:sp>
    </p:spTree>
    <p:extLst>
      <p:ext uri="{BB962C8B-B14F-4D97-AF65-F5344CB8AC3E}">
        <p14:creationId xmlns:p14="http://schemas.microsoft.com/office/powerpoint/2010/main" val="3226764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CB08721-306A-0DF8-C58C-DD0116453104}"/>
              </a:ext>
            </a:extLst>
          </p:cNvPr>
          <p:cNvSpPr/>
          <p:nvPr/>
        </p:nvSpPr>
        <p:spPr bwMode="auto">
          <a:xfrm flipH="1">
            <a:off x="73087" y="1052332"/>
            <a:ext cx="12045826" cy="5295137"/>
          </a:xfrm>
          <a:prstGeom prst="rect">
            <a:avLst/>
          </a:prstGeom>
          <a:solidFill>
            <a:schemeClr val="bg1">
              <a:lumMod val="95000"/>
              <a:lumOff val="5000"/>
            </a:schemeClr>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endParaRPr>
          </a:p>
        </p:txBody>
      </p:sp>
      <p:sp>
        <p:nvSpPr>
          <p:cNvPr id="1043" name="Rectangle 1042">
            <a:extLst>
              <a:ext uri="{FF2B5EF4-FFF2-40B4-BE49-F238E27FC236}">
                <a16:creationId xmlns:a16="http://schemas.microsoft.com/office/drawing/2014/main" id="{6E7D38AA-E886-0C41-BEF9-B3C85A0C3D61}"/>
              </a:ext>
            </a:extLst>
          </p:cNvPr>
          <p:cNvSpPr/>
          <p:nvPr/>
        </p:nvSpPr>
        <p:spPr bwMode="auto">
          <a:xfrm>
            <a:off x="195263" y="1105788"/>
            <a:ext cx="5166072" cy="5164670"/>
          </a:xfrm>
          <a:prstGeom prst="rect">
            <a:avLst/>
          </a:prstGeom>
          <a:solidFill>
            <a:srgbClr val="3A1E39"/>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endParaRPr>
          </a:p>
        </p:txBody>
      </p:sp>
      <p:sp>
        <p:nvSpPr>
          <p:cNvPr id="115" name="Rectangle 114">
            <a:extLst>
              <a:ext uri="{FF2B5EF4-FFF2-40B4-BE49-F238E27FC236}">
                <a16:creationId xmlns:a16="http://schemas.microsoft.com/office/drawing/2014/main" id="{A06F6DA6-FDFE-0E54-A806-9113C8F2E3C5}"/>
              </a:ext>
            </a:extLst>
          </p:cNvPr>
          <p:cNvSpPr/>
          <p:nvPr/>
        </p:nvSpPr>
        <p:spPr bwMode="auto">
          <a:xfrm>
            <a:off x="313795" y="4515170"/>
            <a:ext cx="4847107" cy="1452857"/>
          </a:xfrm>
          <a:prstGeom prst="rect">
            <a:avLst/>
          </a:prstGeom>
          <a:solidFill>
            <a:srgbClr val="0070C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sp>
        <p:nvSpPr>
          <p:cNvPr id="82" name="Rectangle 81">
            <a:extLst>
              <a:ext uri="{FF2B5EF4-FFF2-40B4-BE49-F238E27FC236}">
                <a16:creationId xmlns:a16="http://schemas.microsoft.com/office/drawing/2014/main" id="{F7730067-B18F-5879-A249-74D5598808AE}"/>
              </a:ext>
            </a:extLst>
          </p:cNvPr>
          <p:cNvSpPr/>
          <p:nvPr/>
        </p:nvSpPr>
        <p:spPr bwMode="auto">
          <a:xfrm>
            <a:off x="313795" y="1169345"/>
            <a:ext cx="4847107" cy="328028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grpSp>
        <p:nvGrpSpPr>
          <p:cNvPr id="52" name="Group 51">
            <a:extLst>
              <a:ext uri="{FF2B5EF4-FFF2-40B4-BE49-F238E27FC236}">
                <a16:creationId xmlns:a16="http://schemas.microsoft.com/office/drawing/2014/main" id="{DBFB405F-328E-6F7E-ADFD-288FE497CA72}"/>
              </a:ext>
            </a:extLst>
          </p:cNvPr>
          <p:cNvGrpSpPr/>
          <p:nvPr/>
        </p:nvGrpSpPr>
        <p:grpSpPr>
          <a:xfrm>
            <a:off x="501197" y="1459964"/>
            <a:ext cx="2162427" cy="2867210"/>
            <a:chOff x="1538638" y="2327949"/>
            <a:chExt cx="2162427" cy="2867210"/>
          </a:xfrm>
        </p:grpSpPr>
        <p:sp>
          <p:nvSpPr>
            <p:cNvPr id="51" name="Rectangle 50">
              <a:extLst>
                <a:ext uri="{FF2B5EF4-FFF2-40B4-BE49-F238E27FC236}">
                  <a16:creationId xmlns:a16="http://schemas.microsoft.com/office/drawing/2014/main" id="{64C87B6E-1E70-29FE-35AF-3E54181C41F5}"/>
                </a:ext>
              </a:extLst>
            </p:cNvPr>
            <p:cNvSpPr/>
            <p:nvPr/>
          </p:nvSpPr>
          <p:spPr bwMode="auto">
            <a:xfrm>
              <a:off x="1538638" y="2327949"/>
              <a:ext cx="2162427" cy="270704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AKS EE Mariner VM</a:t>
              </a:r>
            </a:p>
          </p:txBody>
        </p:sp>
        <p:grpSp>
          <p:nvGrpSpPr>
            <p:cNvPr id="36" name="Group 35">
              <a:extLst>
                <a:ext uri="{FF2B5EF4-FFF2-40B4-BE49-F238E27FC236}">
                  <a16:creationId xmlns:a16="http://schemas.microsoft.com/office/drawing/2014/main" id="{2229C822-C802-08B9-F05C-BFE153DDBC79}"/>
                </a:ext>
              </a:extLst>
            </p:cNvPr>
            <p:cNvGrpSpPr/>
            <p:nvPr/>
          </p:nvGrpSpPr>
          <p:grpSpPr>
            <a:xfrm>
              <a:off x="1643605" y="2800783"/>
              <a:ext cx="1942335" cy="1287013"/>
              <a:chOff x="1643605" y="2800783"/>
              <a:chExt cx="1942335" cy="1287013"/>
            </a:xfrm>
          </p:grpSpPr>
          <p:sp>
            <p:nvSpPr>
              <p:cNvPr id="29" name="Rectangle 28">
                <a:extLst>
                  <a:ext uri="{FF2B5EF4-FFF2-40B4-BE49-F238E27FC236}">
                    <a16:creationId xmlns:a16="http://schemas.microsoft.com/office/drawing/2014/main" id="{AF88DA06-2EA8-7927-40B6-09E57254EC2C}"/>
                  </a:ext>
                </a:extLst>
              </p:cNvPr>
              <p:cNvSpPr/>
              <p:nvPr/>
            </p:nvSpPr>
            <p:spPr bwMode="auto">
              <a:xfrm>
                <a:off x="1643605"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Linux Control Plane</a:t>
                </a:r>
              </a:p>
            </p:txBody>
          </p:sp>
          <p:sp>
            <p:nvSpPr>
              <p:cNvPr id="27" name="Rectangle 26">
                <a:extLst>
                  <a:ext uri="{FF2B5EF4-FFF2-40B4-BE49-F238E27FC236}">
                    <a16:creationId xmlns:a16="http://schemas.microsoft.com/office/drawing/2014/main" id="{18AC11FD-EC35-6E81-E964-5F09EC50456A}"/>
                  </a:ext>
                </a:extLst>
              </p:cNvPr>
              <p:cNvSpPr/>
              <p:nvPr/>
            </p:nvSpPr>
            <p:spPr bwMode="auto">
              <a:xfrm>
                <a:off x="1643605" y="3699465"/>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Mariner kernel</a:t>
                </a:r>
              </a:p>
            </p:txBody>
          </p:sp>
          <p:grpSp>
            <p:nvGrpSpPr>
              <p:cNvPr id="31" name="Group 30">
                <a:extLst>
                  <a:ext uri="{FF2B5EF4-FFF2-40B4-BE49-F238E27FC236}">
                    <a16:creationId xmlns:a16="http://schemas.microsoft.com/office/drawing/2014/main" id="{DAEBE301-7790-543E-CF27-222E20A7E431}"/>
                  </a:ext>
                </a:extLst>
              </p:cNvPr>
              <p:cNvGrpSpPr/>
              <p:nvPr/>
            </p:nvGrpSpPr>
            <p:grpSpPr>
              <a:xfrm>
                <a:off x="1643605" y="2800783"/>
                <a:ext cx="1942335" cy="766243"/>
                <a:chOff x="4512197" y="3246120"/>
                <a:chExt cx="1942335" cy="766243"/>
              </a:xfrm>
            </p:grpSpPr>
            <p:sp>
              <p:nvSpPr>
                <p:cNvPr id="32" name="Rectangle 31">
                  <a:extLst>
                    <a:ext uri="{FF2B5EF4-FFF2-40B4-BE49-F238E27FC236}">
                      <a16:creationId xmlns:a16="http://schemas.microsoft.com/office/drawing/2014/main" id="{2E85B27C-47E7-A066-3F82-EBECAEB99DD4}"/>
                    </a:ext>
                  </a:extLst>
                </p:cNvPr>
                <p:cNvSpPr/>
                <p:nvPr/>
              </p:nvSpPr>
              <p:spPr bwMode="auto">
                <a:xfrm>
                  <a:off x="4512197"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Linux Worker</a:t>
                  </a:r>
                </a:p>
              </p:txBody>
            </p:sp>
            <p:pic>
              <p:nvPicPr>
                <p:cNvPr id="33" name="Kubernetes" descr="Kubernetes">
                  <a:extLst>
                    <a:ext uri="{FF2B5EF4-FFF2-40B4-BE49-F238E27FC236}">
                      <a16:creationId xmlns:a16="http://schemas.microsoft.com/office/drawing/2014/main" id="{FBA68744-8C70-45DD-8686-2F1C23CC8D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8350" y="3294056"/>
                  <a:ext cx="272519" cy="274320"/>
                </a:xfrm>
                <a:prstGeom prst="rect">
                  <a:avLst/>
                </a:prstGeom>
              </p:spPr>
            </p:pic>
            <p:pic>
              <p:nvPicPr>
                <p:cNvPr id="34" name="Kubernetes" descr="Kubernetes">
                  <a:extLst>
                    <a:ext uri="{FF2B5EF4-FFF2-40B4-BE49-F238E27FC236}">
                      <a16:creationId xmlns:a16="http://schemas.microsoft.com/office/drawing/2014/main" id="{738E403F-B466-E02B-86D9-6489EF2195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8350" y="3738043"/>
                  <a:ext cx="272519" cy="274320"/>
                </a:xfrm>
                <a:prstGeom prst="rect">
                  <a:avLst/>
                </a:prstGeom>
              </p:spPr>
            </p:pic>
          </p:grpSp>
          <p:pic>
            <p:nvPicPr>
              <p:cNvPr id="35" name="Picture 2" descr="Linux - Free logo icons">
                <a:extLst>
                  <a:ext uri="{FF2B5EF4-FFF2-40B4-BE49-F238E27FC236}">
                    <a16:creationId xmlns:a16="http://schemas.microsoft.com/office/drawing/2014/main" id="{C9AEA79F-B396-37F9-A5FD-1B7F5CFCDB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2653" y="3739252"/>
                <a:ext cx="306727" cy="30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F5643EA3-E15C-36C0-B364-8A409A1C79DD}"/>
                </a:ext>
              </a:extLst>
            </p:cNvPr>
            <p:cNvGrpSpPr/>
            <p:nvPr/>
          </p:nvGrpSpPr>
          <p:grpSpPr>
            <a:xfrm>
              <a:off x="1948832" y="4127583"/>
              <a:ext cx="1331880" cy="1067576"/>
              <a:chOff x="1942277" y="4367973"/>
              <a:chExt cx="1331880" cy="1067576"/>
            </a:xfrm>
          </p:grpSpPr>
          <p:sp>
            <p:nvSpPr>
              <p:cNvPr id="48" name="Rectangle 47">
                <a:extLst>
                  <a:ext uri="{FF2B5EF4-FFF2-40B4-BE49-F238E27FC236}">
                    <a16:creationId xmlns:a16="http://schemas.microsoft.com/office/drawing/2014/main" id="{3FEDCABC-F68F-84C4-9595-3B50D26073C8}"/>
                  </a:ext>
                </a:extLst>
              </p:cNvPr>
              <p:cNvSpPr/>
              <p:nvPr/>
            </p:nvSpPr>
            <p:spPr bwMode="auto">
              <a:xfrm>
                <a:off x="1942277" y="4367973"/>
                <a:ext cx="1331880" cy="812729"/>
              </a:xfrm>
              <a:prstGeom prst="rect">
                <a:avLst/>
              </a:prstGeom>
              <a:solidFill>
                <a:srgbClr val="8661C5"/>
              </a:solidFill>
              <a:ln w="3175" cap="flat" cmpd="sng" algn="ctr">
                <a:solidFill>
                  <a:schemeClr val="tx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Linux VM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Network Adapter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(virtual NIC)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192.168.0.101</a:t>
                </a:r>
              </a:p>
            </p:txBody>
          </p:sp>
          <p:pic>
            <p:nvPicPr>
              <p:cNvPr id="47" name="Graphic 46">
                <a:extLst>
                  <a:ext uri="{FF2B5EF4-FFF2-40B4-BE49-F238E27FC236}">
                    <a16:creationId xmlns:a16="http://schemas.microsoft.com/office/drawing/2014/main" id="{8F3D8765-E219-31A5-CACE-3D9E04AE7D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0940" y="5120995"/>
                <a:ext cx="314554" cy="314554"/>
              </a:xfrm>
              <a:prstGeom prst="rect">
                <a:avLst/>
              </a:prstGeom>
            </p:spPr>
          </p:pic>
        </p:grpSp>
      </p:grpSp>
      <p:grpSp>
        <p:nvGrpSpPr>
          <p:cNvPr id="69" name="Group 68">
            <a:extLst>
              <a:ext uri="{FF2B5EF4-FFF2-40B4-BE49-F238E27FC236}">
                <a16:creationId xmlns:a16="http://schemas.microsoft.com/office/drawing/2014/main" id="{E8AE4D6D-3274-D37F-01EB-6E1628D80226}"/>
              </a:ext>
            </a:extLst>
          </p:cNvPr>
          <p:cNvGrpSpPr/>
          <p:nvPr/>
        </p:nvGrpSpPr>
        <p:grpSpPr>
          <a:xfrm>
            <a:off x="2820901" y="1468399"/>
            <a:ext cx="2162427" cy="2867210"/>
            <a:chOff x="3430625" y="1201716"/>
            <a:chExt cx="2162427" cy="2867210"/>
          </a:xfrm>
        </p:grpSpPr>
        <p:grpSp>
          <p:nvGrpSpPr>
            <p:cNvPr id="53" name="Group 52">
              <a:extLst>
                <a:ext uri="{FF2B5EF4-FFF2-40B4-BE49-F238E27FC236}">
                  <a16:creationId xmlns:a16="http://schemas.microsoft.com/office/drawing/2014/main" id="{32DDA998-70F9-1DB8-3E43-3EE39432259F}"/>
                </a:ext>
              </a:extLst>
            </p:cNvPr>
            <p:cNvGrpSpPr/>
            <p:nvPr/>
          </p:nvGrpSpPr>
          <p:grpSpPr>
            <a:xfrm>
              <a:off x="3430625" y="1201716"/>
              <a:ext cx="2162427" cy="2867210"/>
              <a:chOff x="1538638" y="2327949"/>
              <a:chExt cx="2162427" cy="2867210"/>
            </a:xfrm>
          </p:grpSpPr>
          <p:sp>
            <p:nvSpPr>
              <p:cNvPr id="54" name="Rectangle 53">
                <a:extLst>
                  <a:ext uri="{FF2B5EF4-FFF2-40B4-BE49-F238E27FC236}">
                    <a16:creationId xmlns:a16="http://schemas.microsoft.com/office/drawing/2014/main" id="{9793A3BF-BDA1-03BF-D26C-D6CF61551FB7}"/>
                  </a:ext>
                </a:extLst>
              </p:cNvPr>
              <p:cNvSpPr/>
              <p:nvPr/>
            </p:nvSpPr>
            <p:spPr bwMode="auto">
              <a:xfrm>
                <a:off x="1538638" y="2327949"/>
                <a:ext cx="2162427" cy="2707042"/>
              </a:xfrm>
              <a:prstGeom prst="rect">
                <a:avLst/>
              </a:prstGeom>
              <a:solidFill>
                <a:srgbClr val="000000"/>
              </a:solidFill>
              <a:ln w="9525" cap="flat" cmpd="sng" algn="ctr">
                <a:solidFill>
                  <a:schemeClr val="tx1"/>
                </a:solidFill>
                <a:prstDash val="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AKS EE Windows VM (Optional)</a:t>
                </a:r>
              </a:p>
            </p:txBody>
          </p:sp>
          <p:grpSp>
            <p:nvGrpSpPr>
              <p:cNvPr id="55" name="Group 54">
                <a:extLst>
                  <a:ext uri="{FF2B5EF4-FFF2-40B4-BE49-F238E27FC236}">
                    <a16:creationId xmlns:a16="http://schemas.microsoft.com/office/drawing/2014/main" id="{B1B9CC57-10BC-6109-B50D-8CA74827D17F}"/>
                  </a:ext>
                </a:extLst>
              </p:cNvPr>
              <p:cNvGrpSpPr/>
              <p:nvPr/>
            </p:nvGrpSpPr>
            <p:grpSpPr>
              <a:xfrm>
                <a:off x="1643605" y="3246120"/>
                <a:ext cx="1942335" cy="841676"/>
                <a:chOff x="1643605" y="3246120"/>
                <a:chExt cx="1942335" cy="841676"/>
              </a:xfrm>
            </p:grpSpPr>
            <p:sp>
              <p:nvSpPr>
                <p:cNvPr id="67" name="Rectangle 66">
                  <a:extLst>
                    <a:ext uri="{FF2B5EF4-FFF2-40B4-BE49-F238E27FC236}">
                      <a16:creationId xmlns:a16="http://schemas.microsoft.com/office/drawing/2014/main" id="{6BD77142-1152-1EFD-9CB7-E970EC7F1877}"/>
                    </a:ext>
                  </a:extLst>
                </p:cNvPr>
                <p:cNvSpPr/>
                <p:nvPr/>
              </p:nvSpPr>
              <p:spPr bwMode="auto">
                <a:xfrm>
                  <a:off x="1643605"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Worker</a:t>
                  </a:r>
                </a:p>
              </p:txBody>
            </p:sp>
            <p:sp>
              <p:nvSpPr>
                <p:cNvPr id="68" name="Rectangle 67">
                  <a:extLst>
                    <a:ext uri="{FF2B5EF4-FFF2-40B4-BE49-F238E27FC236}">
                      <a16:creationId xmlns:a16="http://schemas.microsoft.com/office/drawing/2014/main" id="{C09033F2-818A-FFA2-FAC8-5A6762993697}"/>
                    </a:ext>
                  </a:extLst>
                </p:cNvPr>
                <p:cNvSpPr/>
                <p:nvPr/>
              </p:nvSpPr>
              <p:spPr bwMode="auto">
                <a:xfrm>
                  <a:off x="1643605" y="3699465"/>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OS</a:t>
                  </a:r>
                </a:p>
              </p:txBody>
            </p:sp>
            <p:pic>
              <p:nvPicPr>
                <p:cNvPr id="75" name="Kubernetes" descr="Kubernetes">
                  <a:extLst>
                    <a:ext uri="{FF2B5EF4-FFF2-40B4-BE49-F238E27FC236}">
                      <a16:creationId xmlns:a16="http://schemas.microsoft.com/office/drawing/2014/main" id="{F293EC2E-BB26-306F-1789-DDA7FB72B9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9758" y="3292706"/>
                  <a:ext cx="272519" cy="274320"/>
                </a:xfrm>
                <a:prstGeom prst="rect">
                  <a:avLst/>
                </a:prstGeom>
              </p:spPr>
            </p:pic>
          </p:grpSp>
          <p:grpSp>
            <p:nvGrpSpPr>
              <p:cNvPr id="56" name="Group 55">
                <a:extLst>
                  <a:ext uri="{FF2B5EF4-FFF2-40B4-BE49-F238E27FC236}">
                    <a16:creationId xmlns:a16="http://schemas.microsoft.com/office/drawing/2014/main" id="{351C2B03-20B9-DBAA-7F60-477ECDB03C9E}"/>
                  </a:ext>
                </a:extLst>
              </p:cNvPr>
              <p:cNvGrpSpPr/>
              <p:nvPr/>
            </p:nvGrpSpPr>
            <p:grpSpPr>
              <a:xfrm>
                <a:off x="1948832" y="4127583"/>
                <a:ext cx="1331880" cy="1067576"/>
                <a:chOff x="1942277" y="4367973"/>
                <a:chExt cx="1331880" cy="1067576"/>
              </a:xfrm>
            </p:grpSpPr>
            <p:sp>
              <p:nvSpPr>
                <p:cNvPr id="60" name="Rectangle 59">
                  <a:extLst>
                    <a:ext uri="{FF2B5EF4-FFF2-40B4-BE49-F238E27FC236}">
                      <a16:creationId xmlns:a16="http://schemas.microsoft.com/office/drawing/2014/main" id="{21572776-18DF-B814-9A18-E126ED07E566}"/>
                    </a:ext>
                  </a:extLst>
                </p:cNvPr>
                <p:cNvSpPr/>
                <p:nvPr/>
              </p:nvSpPr>
              <p:spPr bwMode="auto">
                <a:xfrm>
                  <a:off x="1942277" y="4367973"/>
                  <a:ext cx="1331880" cy="812729"/>
                </a:xfrm>
                <a:prstGeom prst="rect">
                  <a:avLst/>
                </a:prstGeom>
                <a:solidFill>
                  <a:srgbClr val="8661C5"/>
                </a:solidFill>
                <a:ln w="3175" cap="flat" cmpd="sng" algn="ctr">
                  <a:solidFill>
                    <a:schemeClr val="tx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VM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Network Adapter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(virtual NIC)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192.168.0.102</a:t>
                  </a:r>
                </a:p>
              </p:txBody>
            </p:sp>
            <p:pic>
              <p:nvPicPr>
                <p:cNvPr id="62" name="Graphic 61">
                  <a:extLst>
                    <a:ext uri="{FF2B5EF4-FFF2-40B4-BE49-F238E27FC236}">
                      <a16:creationId xmlns:a16="http://schemas.microsoft.com/office/drawing/2014/main" id="{EEC8D17A-C2B7-1D2B-F376-781A6C5F95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0940" y="5120995"/>
                  <a:ext cx="314554" cy="314554"/>
                </a:xfrm>
                <a:prstGeom prst="rect">
                  <a:avLst/>
                </a:prstGeom>
              </p:spPr>
            </p:pic>
          </p:grpSp>
        </p:grpSp>
        <p:pic>
          <p:nvPicPr>
            <p:cNvPr id="77" name="Graphic 76">
              <a:extLst>
                <a:ext uri="{FF2B5EF4-FFF2-40B4-BE49-F238E27FC236}">
                  <a16:creationId xmlns:a16="http://schemas.microsoft.com/office/drawing/2014/main" id="{65FAE56D-2072-57E0-FC2E-92883D4A33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68300" y="2630167"/>
              <a:ext cx="272519" cy="274320"/>
            </a:xfrm>
            <a:prstGeom prst="rect">
              <a:avLst/>
            </a:prstGeom>
          </p:spPr>
        </p:pic>
      </p:grpSp>
      <p:grpSp>
        <p:nvGrpSpPr>
          <p:cNvPr id="2" name="Group 1">
            <a:extLst>
              <a:ext uri="{FF2B5EF4-FFF2-40B4-BE49-F238E27FC236}">
                <a16:creationId xmlns:a16="http://schemas.microsoft.com/office/drawing/2014/main" id="{AE8A2F6B-4CB4-86CF-F388-81173C0EC5E0}"/>
              </a:ext>
            </a:extLst>
          </p:cNvPr>
          <p:cNvGrpSpPr/>
          <p:nvPr/>
        </p:nvGrpSpPr>
        <p:grpSpPr>
          <a:xfrm>
            <a:off x="278577" y="5154390"/>
            <a:ext cx="1250062" cy="795725"/>
            <a:chOff x="278577" y="4741640"/>
            <a:chExt cx="1250062" cy="795725"/>
          </a:xfrm>
        </p:grpSpPr>
        <p:pic>
          <p:nvPicPr>
            <p:cNvPr id="116" name="Graphic 115">
              <a:extLst>
                <a:ext uri="{FF2B5EF4-FFF2-40B4-BE49-F238E27FC236}">
                  <a16:creationId xmlns:a16="http://schemas.microsoft.com/office/drawing/2014/main" id="{FF33476F-9F94-9338-A70B-5E30865105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8807" y="4741640"/>
              <a:ext cx="309602" cy="311648"/>
            </a:xfrm>
            <a:prstGeom prst="rect">
              <a:avLst/>
            </a:prstGeom>
          </p:spPr>
        </p:pic>
        <p:sp>
          <p:nvSpPr>
            <p:cNvPr id="125" name="TextBox 124">
              <a:extLst>
                <a:ext uri="{FF2B5EF4-FFF2-40B4-BE49-F238E27FC236}">
                  <a16:creationId xmlns:a16="http://schemas.microsoft.com/office/drawing/2014/main" id="{8B4E97C3-C459-DE61-C43F-A974C0B8B6CC}"/>
                </a:ext>
              </a:extLst>
            </p:cNvPr>
            <p:cNvSpPr txBox="1"/>
            <p:nvPr/>
          </p:nvSpPr>
          <p:spPr>
            <a:xfrm>
              <a:off x="278577" y="5075700"/>
              <a:ext cx="1250062" cy="461665"/>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Hyper-V Host</a:t>
              </a: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grpSp>
      <p:sp>
        <p:nvSpPr>
          <p:cNvPr id="1045" name="TextBox 1044">
            <a:extLst>
              <a:ext uri="{FF2B5EF4-FFF2-40B4-BE49-F238E27FC236}">
                <a16:creationId xmlns:a16="http://schemas.microsoft.com/office/drawing/2014/main" id="{91645307-DC91-F790-32AE-60D300DC42FB}"/>
              </a:ext>
            </a:extLst>
          </p:cNvPr>
          <p:cNvSpPr txBox="1"/>
          <p:nvPr/>
        </p:nvSpPr>
        <p:spPr>
          <a:xfrm>
            <a:off x="1304353" y="5986442"/>
            <a:ext cx="2865987" cy="276999"/>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Physical hardware</a:t>
            </a: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sp>
        <p:nvSpPr>
          <p:cNvPr id="1134" name="TextBox 1133">
            <a:extLst>
              <a:ext uri="{FF2B5EF4-FFF2-40B4-BE49-F238E27FC236}">
                <a16:creationId xmlns:a16="http://schemas.microsoft.com/office/drawing/2014/main" id="{202323CD-1F81-7635-E13B-4BBCA48DFBBE}"/>
              </a:ext>
            </a:extLst>
          </p:cNvPr>
          <p:cNvSpPr txBox="1"/>
          <p:nvPr/>
        </p:nvSpPr>
        <p:spPr>
          <a:xfrm>
            <a:off x="1269054" y="1167692"/>
            <a:ext cx="293658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AKS Edge Essentials (AKS EE) - Device 1</a:t>
            </a: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sp>
        <p:nvSpPr>
          <p:cNvPr id="25" name="Rectangle 24">
            <a:extLst>
              <a:ext uri="{FF2B5EF4-FFF2-40B4-BE49-F238E27FC236}">
                <a16:creationId xmlns:a16="http://schemas.microsoft.com/office/drawing/2014/main" id="{E80AB840-5D26-1B26-EFAA-E3E98FF633FA}"/>
              </a:ext>
            </a:extLst>
          </p:cNvPr>
          <p:cNvSpPr/>
          <p:nvPr/>
        </p:nvSpPr>
        <p:spPr bwMode="auto">
          <a:xfrm>
            <a:off x="6838463" y="1105787"/>
            <a:ext cx="5158273" cy="5160029"/>
          </a:xfrm>
          <a:prstGeom prst="rect">
            <a:avLst/>
          </a:prstGeom>
          <a:solidFill>
            <a:srgbClr val="3A1E39"/>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endParaRPr>
          </a:p>
        </p:txBody>
      </p:sp>
      <p:sp>
        <p:nvSpPr>
          <p:cNvPr id="26" name="Rectangle 25">
            <a:extLst>
              <a:ext uri="{FF2B5EF4-FFF2-40B4-BE49-F238E27FC236}">
                <a16:creationId xmlns:a16="http://schemas.microsoft.com/office/drawing/2014/main" id="{42A0F304-97CD-27B9-382F-93D4CB6E6DE0}"/>
              </a:ext>
            </a:extLst>
          </p:cNvPr>
          <p:cNvSpPr/>
          <p:nvPr/>
        </p:nvSpPr>
        <p:spPr bwMode="auto">
          <a:xfrm>
            <a:off x="7063191" y="4515170"/>
            <a:ext cx="4847107" cy="1452857"/>
          </a:xfrm>
          <a:prstGeom prst="rect">
            <a:avLst/>
          </a:prstGeom>
          <a:solidFill>
            <a:srgbClr val="0070C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sp>
        <p:nvSpPr>
          <p:cNvPr id="28" name="Rectangle 27">
            <a:extLst>
              <a:ext uri="{FF2B5EF4-FFF2-40B4-BE49-F238E27FC236}">
                <a16:creationId xmlns:a16="http://schemas.microsoft.com/office/drawing/2014/main" id="{491B6221-B9D3-3E8B-840B-E0D752E26BE1}"/>
              </a:ext>
            </a:extLst>
          </p:cNvPr>
          <p:cNvSpPr/>
          <p:nvPr/>
        </p:nvSpPr>
        <p:spPr bwMode="auto">
          <a:xfrm>
            <a:off x="7063191" y="1169345"/>
            <a:ext cx="4847107" cy="328028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grpSp>
        <p:nvGrpSpPr>
          <p:cNvPr id="30" name="Group 29">
            <a:extLst>
              <a:ext uri="{FF2B5EF4-FFF2-40B4-BE49-F238E27FC236}">
                <a16:creationId xmlns:a16="http://schemas.microsoft.com/office/drawing/2014/main" id="{B29D009B-DB22-657B-E894-2814B379F5C0}"/>
              </a:ext>
            </a:extLst>
          </p:cNvPr>
          <p:cNvGrpSpPr/>
          <p:nvPr/>
        </p:nvGrpSpPr>
        <p:grpSpPr>
          <a:xfrm>
            <a:off x="7250593" y="1459964"/>
            <a:ext cx="2162427" cy="2867210"/>
            <a:chOff x="1538638" y="2327949"/>
            <a:chExt cx="2162427" cy="2867210"/>
          </a:xfrm>
        </p:grpSpPr>
        <p:sp>
          <p:nvSpPr>
            <p:cNvPr id="1133" name="Rectangle 1132">
              <a:extLst>
                <a:ext uri="{FF2B5EF4-FFF2-40B4-BE49-F238E27FC236}">
                  <a16:creationId xmlns:a16="http://schemas.microsoft.com/office/drawing/2014/main" id="{6D84B08D-1AAB-8944-7A13-6F7514AAF6A9}"/>
                </a:ext>
              </a:extLst>
            </p:cNvPr>
            <p:cNvSpPr/>
            <p:nvPr/>
          </p:nvSpPr>
          <p:spPr bwMode="auto">
            <a:xfrm>
              <a:off x="1538638" y="2327949"/>
              <a:ext cx="2162427" cy="270704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AKS EE Mariner VM</a:t>
              </a:r>
            </a:p>
          </p:txBody>
        </p:sp>
        <p:grpSp>
          <p:nvGrpSpPr>
            <p:cNvPr id="1135" name="Group 1134">
              <a:extLst>
                <a:ext uri="{FF2B5EF4-FFF2-40B4-BE49-F238E27FC236}">
                  <a16:creationId xmlns:a16="http://schemas.microsoft.com/office/drawing/2014/main" id="{32AA1837-8381-895B-1C9D-9792FE947550}"/>
                </a:ext>
              </a:extLst>
            </p:cNvPr>
            <p:cNvGrpSpPr/>
            <p:nvPr/>
          </p:nvGrpSpPr>
          <p:grpSpPr>
            <a:xfrm>
              <a:off x="1643605" y="2800783"/>
              <a:ext cx="1942335" cy="1287013"/>
              <a:chOff x="1643605" y="2800783"/>
              <a:chExt cx="1942335" cy="1287013"/>
            </a:xfrm>
          </p:grpSpPr>
          <p:sp>
            <p:nvSpPr>
              <p:cNvPr id="1139" name="Rectangle 1138">
                <a:extLst>
                  <a:ext uri="{FF2B5EF4-FFF2-40B4-BE49-F238E27FC236}">
                    <a16:creationId xmlns:a16="http://schemas.microsoft.com/office/drawing/2014/main" id="{2CADBFA7-58D0-AAF4-EFFB-DC3691A126ED}"/>
                  </a:ext>
                </a:extLst>
              </p:cNvPr>
              <p:cNvSpPr/>
              <p:nvPr/>
            </p:nvSpPr>
            <p:spPr bwMode="auto">
              <a:xfrm>
                <a:off x="1643605"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Linux Control Plane</a:t>
                </a:r>
              </a:p>
            </p:txBody>
          </p:sp>
          <p:sp>
            <p:nvSpPr>
              <p:cNvPr id="1140" name="Rectangle 1139">
                <a:extLst>
                  <a:ext uri="{FF2B5EF4-FFF2-40B4-BE49-F238E27FC236}">
                    <a16:creationId xmlns:a16="http://schemas.microsoft.com/office/drawing/2014/main" id="{B47B5016-44CB-C174-ED3D-526D60323088}"/>
                  </a:ext>
                </a:extLst>
              </p:cNvPr>
              <p:cNvSpPr/>
              <p:nvPr/>
            </p:nvSpPr>
            <p:spPr bwMode="auto">
              <a:xfrm>
                <a:off x="1643605" y="3699465"/>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Mariner kernel</a:t>
                </a:r>
              </a:p>
            </p:txBody>
          </p:sp>
          <p:grpSp>
            <p:nvGrpSpPr>
              <p:cNvPr id="1141" name="Group 1140">
                <a:extLst>
                  <a:ext uri="{FF2B5EF4-FFF2-40B4-BE49-F238E27FC236}">
                    <a16:creationId xmlns:a16="http://schemas.microsoft.com/office/drawing/2014/main" id="{873B919A-D0F2-8414-0839-51F87E7D1F96}"/>
                  </a:ext>
                </a:extLst>
              </p:cNvPr>
              <p:cNvGrpSpPr/>
              <p:nvPr/>
            </p:nvGrpSpPr>
            <p:grpSpPr>
              <a:xfrm>
                <a:off x="1643605" y="2800783"/>
                <a:ext cx="1942335" cy="766243"/>
                <a:chOff x="4512197" y="3246120"/>
                <a:chExt cx="1942335" cy="766243"/>
              </a:xfrm>
            </p:grpSpPr>
            <p:sp>
              <p:nvSpPr>
                <p:cNvPr id="1143" name="Rectangle 1142">
                  <a:extLst>
                    <a:ext uri="{FF2B5EF4-FFF2-40B4-BE49-F238E27FC236}">
                      <a16:creationId xmlns:a16="http://schemas.microsoft.com/office/drawing/2014/main" id="{7960838D-0835-79C5-3898-BC1653D7F3DA}"/>
                    </a:ext>
                  </a:extLst>
                </p:cNvPr>
                <p:cNvSpPr/>
                <p:nvPr/>
              </p:nvSpPr>
              <p:spPr bwMode="auto">
                <a:xfrm>
                  <a:off x="4512197"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Linux Worker</a:t>
                  </a:r>
                </a:p>
              </p:txBody>
            </p:sp>
            <p:pic>
              <p:nvPicPr>
                <p:cNvPr id="1144" name="Kubernetes" descr="Kubernetes">
                  <a:extLst>
                    <a:ext uri="{FF2B5EF4-FFF2-40B4-BE49-F238E27FC236}">
                      <a16:creationId xmlns:a16="http://schemas.microsoft.com/office/drawing/2014/main" id="{4EA062A4-D326-3202-F83F-C4921AF8B1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8350" y="3294056"/>
                  <a:ext cx="272519" cy="274320"/>
                </a:xfrm>
                <a:prstGeom prst="rect">
                  <a:avLst/>
                </a:prstGeom>
              </p:spPr>
            </p:pic>
            <p:pic>
              <p:nvPicPr>
                <p:cNvPr id="1145" name="Kubernetes" descr="Kubernetes">
                  <a:extLst>
                    <a:ext uri="{FF2B5EF4-FFF2-40B4-BE49-F238E27FC236}">
                      <a16:creationId xmlns:a16="http://schemas.microsoft.com/office/drawing/2014/main" id="{3CE37AC2-F3E6-650A-222D-9A6CE6F986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8350" y="3738043"/>
                  <a:ext cx="272519" cy="274320"/>
                </a:xfrm>
                <a:prstGeom prst="rect">
                  <a:avLst/>
                </a:prstGeom>
              </p:spPr>
            </p:pic>
          </p:grpSp>
          <p:pic>
            <p:nvPicPr>
              <p:cNvPr id="1142" name="Picture 2" descr="Linux - Free logo icons">
                <a:extLst>
                  <a:ext uri="{FF2B5EF4-FFF2-40B4-BE49-F238E27FC236}">
                    <a16:creationId xmlns:a16="http://schemas.microsoft.com/office/drawing/2014/main" id="{205376D0-716D-BD07-542E-9249FAF216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2653" y="3739252"/>
                <a:ext cx="306727" cy="30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36" name="Group 1135">
              <a:extLst>
                <a:ext uri="{FF2B5EF4-FFF2-40B4-BE49-F238E27FC236}">
                  <a16:creationId xmlns:a16="http://schemas.microsoft.com/office/drawing/2014/main" id="{74BE648F-E81D-8674-8FD7-2D4515478A92}"/>
                </a:ext>
              </a:extLst>
            </p:cNvPr>
            <p:cNvGrpSpPr/>
            <p:nvPr/>
          </p:nvGrpSpPr>
          <p:grpSpPr>
            <a:xfrm>
              <a:off x="1948832" y="4127583"/>
              <a:ext cx="1331880" cy="1067576"/>
              <a:chOff x="1942277" y="4367973"/>
              <a:chExt cx="1331880" cy="1067576"/>
            </a:xfrm>
          </p:grpSpPr>
          <p:sp>
            <p:nvSpPr>
              <p:cNvPr id="1137" name="Rectangle 1136">
                <a:extLst>
                  <a:ext uri="{FF2B5EF4-FFF2-40B4-BE49-F238E27FC236}">
                    <a16:creationId xmlns:a16="http://schemas.microsoft.com/office/drawing/2014/main" id="{6207E16B-81DD-6133-A44F-2D9B87D90443}"/>
                  </a:ext>
                </a:extLst>
              </p:cNvPr>
              <p:cNvSpPr/>
              <p:nvPr/>
            </p:nvSpPr>
            <p:spPr bwMode="auto">
              <a:xfrm>
                <a:off x="1942277" y="4367973"/>
                <a:ext cx="1331880" cy="812729"/>
              </a:xfrm>
              <a:prstGeom prst="rect">
                <a:avLst/>
              </a:prstGeom>
              <a:solidFill>
                <a:srgbClr val="8661C5"/>
              </a:solidFill>
              <a:ln w="3175" cap="flat" cmpd="sng" algn="ctr">
                <a:solidFill>
                  <a:schemeClr val="tx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Linux VM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Network Adapter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(virtual NIC)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192.168.0.103</a:t>
                </a:r>
              </a:p>
            </p:txBody>
          </p:sp>
          <p:pic>
            <p:nvPicPr>
              <p:cNvPr id="1138" name="Graphic 1137">
                <a:extLst>
                  <a:ext uri="{FF2B5EF4-FFF2-40B4-BE49-F238E27FC236}">
                    <a16:creationId xmlns:a16="http://schemas.microsoft.com/office/drawing/2014/main" id="{68006DC5-75DF-76F9-6310-2AAF8031CC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0940" y="5120995"/>
                <a:ext cx="314554" cy="314554"/>
              </a:xfrm>
              <a:prstGeom prst="rect">
                <a:avLst/>
              </a:prstGeom>
            </p:spPr>
          </p:pic>
        </p:grpSp>
      </p:grpSp>
      <p:grpSp>
        <p:nvGrpSpPr>
          <p:cNvPr id="1146" name="Group 1145">
            <a:extLst>
              <a:ext uri="{FF2B5EF4-FFF2-40B4-BE49-F238E27FC236}">
                <a16:creationId xmlns:a16="http://schemas.microsoft.com/office/drawing/2014/main" id="{F3176AF6-CE0E-039B-05A7-E12D9E716C73}"/>
              </a:ext>
            </a:extLst>
          </p:cNvPr>
          <p:cNvGrpSpPr/>
          <p:nvPr/>
        </p:nvGrpSpPr>
        <p:grpSpPr>
          <a:xfrm>
            <a:off x="9570297" y="1468399"/>
            <a:ext cx="2162427" cy="2867210"/>
            <a:chOff x="3430625" y="1201716"/>
            <a:chExt cx="2162427" cy="2867210"/>
          </a:xfrm>
        </p:grpSpPr>
        <p:grpSp>
          <p:nvGrpSpPr>
            <p:cNvPr id="1147" name="Group 1146">
              <a:extLst>
                <a:ext uri="{FF2B5EF4-FFF2-40B4-BE49-F238E27FC236}">
                  <a16:creationId xmlns:a16="http://schemas.microsoft.com/office/drawing/2014/main" id="{D746E221-DDF8-1220-E298-6C08EAEFC3CD}"/>
                </a:ext>
              </a:extLst>
            </p:cNvPr>
            <p:cNvGrpSpPr/>
            <p:nvPr/>
          </p:nvGrpSpPr>
          <p:grpSpPr>
            <a:xfrm>
              <a:off x="3430625" y="1201716"/>
              <a:ext cx="2162427" cy="2867210"/>
              <a:chOff x="1538638" y="2327949"/>
              <a:chExt cx="2162427" cy="2867210"/>
            </a:xfrm>
          </p:grpSpPr>
          <p:sp>
            <p:nvSpPr>
              <p:cNvPr id="1149" name="Rectangle 1148">
                <a:extLst>
                  <a:ext uri="{FF2B5EF4-FFF2-40B4-BE49-F238E27FC236}">
                    <a16:creationId xmlns:a16="http://schemas.microsoft.com/office/drawing/2014/main" id="{EBF22736-B5FC-02C8-3C96-00D5EA1325C9}"/>
                  </a:ext>
                </a:extLst>
              </p:cNvPr>
              <p:cNvSpPr/>
              <p:nvPr/>
            </p:nvSpPr>
            <p:spPr bwMode="auto">
              <a:xfrm>
                <a:off x="1538638" y="2327949"/>
                <a:ext cx="2162427" cy="2707042"/>
              </a:xfrm>
              <a:prstGeom prst="rect">
                <a:avLst/>
              </a:prstGeom>
              <a:solidFill>
                <a:srgbClr val="000000"/>
              </a:solidFill>
              <a:ln w="9525" cap="flat" cmpd="sng" algn="ctr">
                <a:solidFill>
                  <a:schemeClr val="tx1"/>
                </a:solidFill>
                <a:prstDash val="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AKS EE Windows VM (Optional)</a:t>
                </a:r>
              </a:p>
            </p:txBody>
          </p:sp>
          <p:grpSp>
            <p:nvGrpSpPr>
              <p:cNvPr id="1150" name="Group 1149">
                <a:extLst>
                  <a:ext uri="{FF2B5EF4-FFF2-40B4-BE49-F238E27FC236}">
                    <a16:creationId xmlns:a16="http://schemas.microsoft.com/office/drawing/2014/main" id="{EAC78EDC-EA1F-7E6A-C41D-C031152FAF07}"/>
                  </a:ext>
                </a:extLst>
              </p:cNvPr>
              <p:cNvGrpSpPr/>
              <p:nvPr/>
            </p:nvGrpSpPr>
            <p:grpSpPr>
              <a:xfrm>
                <a:off x="1643605" y="3246120"/>
                <a:ext cx="1942335" cy="841676"/>
                <a:chOff x="1643605" y="3246120"/>
                <a:chExt cx="1942335" cy="841676"/>
              </a:xfrm>
            </p:grpSpPr>
            <p:sp>
              <p:nvSpPr>
                <p:cNvPr id="39" name="Rectangle 38">
                  <a:extLst>
                    <a:ext uri="{FF2B5EF4-FFF2-40B4-BE49-F238E27FC236}">
                      <a16:creationId xmlns:a16="http://schemas.microsoft.com/office/drawing/2014/main" id="{14D5FE3A-FF72-7393-0494-63CFF7C6A31E}"/>
                    </a:ext>
                  </a:extLst>
                </p:cNvPr>
                <p:cNvSpPr/>
                <p:nvPr/>
              </p:nvSpPr>
              <p:spPr bwMode="auto">
                <a:xfrm>
                  <a:off x="1643605"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Worker</a:t>
                  </a:r>
                </a:p>
              </p:txBody>
            </p:sp>
            <p:sp>
              <p:nvSpPr>
                <p:cNvPr id="40" name="Rectangle 39">
                  <a:extLst>
                    <a:ext uri="{FF2B5EF4-FFF2-40B4-BE49-F238E27FC236}">
                      <a16:creationId xmlns:a16="http://schemas.microsoft.com/office/drawing/2014/main" id="{6745AE65-DD74-4E1E-B948-D7B4DE3E050D}"/>
                    </a:ext>
                  </a:extLst>
                </p:cNvPr>
                <p:cNvSpPr/>
                <p:nvPr/>
              </p:nvSpPr>
              <p:spPr bwMode="auto">
                <a:xfrm>
                  <a:off x="1643605" y="3699465"/>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OS</a:t>
                  </a:r>
                </a:p>
              </p:txBody>
            </p:sp>
            <p:pic>
              <p:nvPicPr>
                <p:cNvPr id="41" name="Kubernetes" descr="Kubernetes">
                  <a:extLst>
                    <a:ext uri="{FF2B5EF4-FFF2-40B4-BE49-F238E27FC236}">
                      <a16:creationId xmlns:a16="http://schemas.microsoft.com/office/drawing/2014/main" id="{4B87BCE3-7E0B-9270-E0EE-439E4A708A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9758" y="3292706"/>
                  <a:ext cx="272519" cy="274320"/>
                </a:xfrm>
                <a:prstGeom prst="rect">
                  <a:avLst/>
                </a:prstGeom>
              </p:spPr>
            </p:pic>
          </p:grpSp>
          <p:grpSp>
            <p:nvGrpSpPr>
              <p:cNvPr id="1151" name="Group 1150">
                <a:extLst>
                  <a:ext uri="{FF2B5EF4-FFF2-40B4-BE49-F238E27FC236}">
                    <a16:creationId xmlns:a16="http://schemas.microsoft.com/office/drawing/2014/main" id="{A3BFCD1F-C87A-9EA8-7D83-B05BCAFFA41A}"/>
                  </a:ext>
                </a:extLst>
              </p:cNvPr>
              <p:cNvGrpSpPr/>
              <p:nvPr/>
            </p:nvGrpSpPr>
            <p:grpSpPr>
              <a:xfrm>
                <a:off x="1948832" y="4127583"/>
                <a:ext cx="1331880" cy="1067576"/>
                <a:chOff x="1942277" y="4367973"/>
                <a:chExt cx="1331880" cy="1067576"/>
              </a:xfrm>
            </p:grpSpPr>
            <p:sp>
              <p:nvSpPr>
                <p:cNvPr id="37" name="Rectangle 36">
                  <a:extLst>
                    <a:ext uri="{FF2B5EF4-FFF2-40B4-BE49-F238E27FC236}">
                      <a16:creationId xmlns:a16="http://schemas.microsoft.com/office/drawing/2014/main" id="{08E7F92F-D16A-7C25-97F1-E0CF002D8ED4}"/>
                    </a:ext>
                  </a:extLst>
                </p:cNvPr>
                <p:cNvSpPr/>
                <p:nvPr/>
              </p:nvSpPr>
              <p:spPr bwMode="auto">
                <a:xfrm>
                  <a:off x="1942277" y="4367973"/>
                  <a:ext cx="1331880" cy="812729"/>
                </a:xfrm>
                <a:prstGeom prst="rect">
                  <a:avLst/>
                </a:prstGeom>
                <a:solidFill>
                  <a:srgbClr val="8661C5"/>
                </a:solidFill>
                <a:ln w="3175" cap="flat" cmpd="sng" algn="ctr">
                  <a:solidFill>
                    <a:schemeClr val="tx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VM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Network Adapter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(virtual NIC)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192.168.0.104</a:t>
                  </a:r>
                </a:p>
              </p:txBody>
            </p:sp>
            <p:pic>
              <p:nvPicPr>
                <p:cNvPr id="38" name="Graphic 37">
                  <a:extLst>
                    <a:ext uri="{FF2B5EF4-FFF2-40B4-BE49-F238E27FC236}">
                      <a16:creationId xmlns:a16="http://schemas.microsoft.com/office/drawing/2014/main" id="{C6CE61BE-FDCB-2D17-8DEF-0E072B4AEC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0940" y="5120995"/>
                  <a:ext cx="314554" cy="314554"/>
                </a:xfrm>
                <a:prstGeom prst="rect">
                  <a:avLst/>
                </a:prstGeom>
              </p:spPr>
            </p:pic>
          </p:grpSp>
        </p:grpSp>
        <p:pic>
          <p:nvPicPr>
            <p:cNvPr id="1148" name="Graphic 1147">
              <a:extLst>
                <a:ext uri="{FF2B5EF4-FFF2-40B4-BE49-F238E27FC236}">
                  <a16:creationId xmlns:a16="http://schemas.microsoft.com/office/drawing/2014/main" id="{8B4DD378-3584-406C-6C04-55F308B553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68300" y="2630167"/>
              <a:ext cx="272519" cy="274320"/>
            </a:xfrm>
            <a:prstGeom prst="rect">
              <a:avLst/>
            </a:prstGeom>
          </p:spPr>
        </p:pic>
      </p:grpSp>
      <p:grpSp>
        <p:nvGrpSpPr>
          <p:cNvPr id="3" name="Group 2">
            <a:extLst>
              <a:ext uri="{FF2B5EF4-FFF2-40B4-BE49-F238E27FC236}">
                <a16:creationId xmlns:a16="http://schemas.microsoft.com/office/drawing/2014/main" id="{DC777829-A7D2-D5EE-F717-14E8D64ABEF0}"/>
              </a:ext>
            </a:extLst>
          </p:cNvPr>
          <p:cNvGrpSpPr/>
          <p:nvPr/>
        </p:nvGrpSpPr>
        <p:grpSpPr>
          <a:xfrm>
            <a:off x="10660236" y="5158431"/>
            <a:ext cx="1250062" cy="791684"/>
            <a:chOff x="10660236" y="4745681"/>
            <a:chExt cx="1250062" cy="791684"/>
          </a:xfrm>
        </p:grpSpPr>
        <p:pic>
          <p:nvPicPr>
            <p:cNvPr id="42" name="Graphic 41">
              <a:extLst>
                <a:ext uri="{FF2B5EF4-FFF2-40B4-BE49-F238E27FC236}">
                  <a16:creationId xmlns:a16="http://schemas.microsoft.com/office/drawing/2014/main" id="{307BFED7-7C96-A5FF-B4FA-1F66A29E42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34536" y="4745681"/>
              <a:ext cx="308855" cy="310896"/>
            </a:xfrm>
            <a:prstGeom prst="rect">
              <a:avLst/>
            </a:prstGeom>
          </p:spPr>
        </p:pic>
        <p:sp>
          <p:nvSpPr>
            <p:cNvPr id="43" name="TextBox 42">
              <a:extLst>
                <a:ext uri="{FF2B5EF4-FFF2-40B4-BE49-F238E27FC236}">
                  <a16:creationId xmlns:a16="http://schemas.microsoft.com/office/drawing/2014/main" id="{E73628A0-B0ED-BAFE-C3F3-344C95B70508}"/>
                </a:ext>
              </a:extLst>
            </p:cNvPr>
            <p:cNvSpPr txBox="1"/>
            <p:nvPr/>
          </p:nvSpPr>
          <p:spPr>
            <a:xfrm>
              <a:off x="10660236" y="5075700"/>
              <a:ext cx="1250062" cy="461665"/>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Hyper-V Host</a:t>
              </a: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grpSp>
      <p:sp>
        <p:nvSpPr>
          <p:cNvPr id="57" name="TextBox 56">
            <a:extLst>
              <a:ext uri="{FF2B5EF4-FFF2-40B4-BE49-F238E27FC236}">
                <a16:creationId xmlns:a16="http://schemas.microsoft.com/office/drawing/2014/main" id="{24B47B1B-112B-CE73-C1BC-50EAD7DC5D9D}"/>
              </a:ext>
            </a:extLst>
          </p:cNvPr>
          <p:cNvSpPr txBox="1"/>
          <p:nvPr/>
        </p:nvSpPr>
        <p:spPr>
          <a:xfrm>
            <a:off x="8053749" y="5982669"/>
            <a:ext cx="2865987" cy="276999"/>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Physical hardware</a:t>
            </a: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sp>
        <p:nvSpPr>
          <p:cNvPr id="58" name="TextBox 57">
            <a:extLst>
              <a:ext uri="{FF2B5EF4-FFF2-40B4-BE49-F238E27FC236}">
                <a16:creationId xmlns:a16="http://schemas.microsoft.com/office/drawing/2014/main" id="{5A84F3D5-D840-6063-0121-890F2829D98E}"/>
              </a:ext>
            </a:extLst>
          </p:cNvPr>
          <p:cNvSpPr txBox="1"/>
          <p:nvPr/>
        </p:nvSpPr>
        <p:spPr>
          <a:xfrm>
            <a:off x="7951408" y="1167691"/>
            <a:ext cx="298053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AKS Edge Essentials (AKS EE) - Device 2</a:t>
            </a: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cxnSp>
        <p:nvCxnSpPr>
          <p:cNvPr id="81" name="Straight Connector 80">
            <a:extLst>
              <a:ext uri="{FF2B5EF4-FFF2-40B4-BE49-F238E27FC236}">
                <a16:creationId xmlns:a16="http://schemas.microsoft.com/office/drawing/2014/main" id="{5C5D6AE9-4B9F-B9D2-C62A-961356793742}"/>
              </a:ext>
            </a:extLst>
          </p:cNvPr>
          <p:cNvCxnSpPr>
            <a:cxnSpLocks/>
            <a:endCxn id="1138" idx="2"/>
          </p:cNvCxnSpPr>
          <p:nvPr/>
        </p:nvCxnSpPr>
        <p:spPr>
          <a:xfrm flipV="1">
            <a:off x="8326727" y="4327174"/>
            <a:ext cx="0" cy="347472"/>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9C1CBC9-EEEE-CC71-CC8B-7661AB00AAD2}"/>
              </a:ext>
            </a:extLst>
          </p:cNvPr>
          <p:cNvCxnSpPr>
            <a:cxnSpLocks/>
            <a:endCxn id="38" idx="2"/>
          </p:cNvCxnSpPr>
          <p:nvPr/>
        </p:nvCxnSpPr>
        <p:spPr>
          <a:xfrm flipV="1">
            <a:off x="10646431" y="4335608"/>
            <a:ext cx="0" cy="347472"/>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75128A25-1395-79DD-A745-4E0DA3A797CB}"/>
              </a:ext>
            </a:extLst>
          </p:cNvPr>
          <p:cNvGrpSpPr/>
          <p:nvPr/>
        </p:nvGrpSpPr>
        <p:grpSpPr>
          <a:xfrm>
            <a:off x="367676" y="4659457"/>
            <a:ext cx="11387719" cy="418372"/>
            <a:chOff x="405941" y="4758802"/>
            <a:chExt cx="11387719" cy="418372"/>
          </a:xfrm>
        </p:grpSpPr>
        <p:sp>
          <p:nvSpPr>
            <p:cNvPr id="89" name="Rectangle 88">
              <a:extLst>
                <a:ext uri="{FF2B5EF4-FFF2-40B4-BE49-F238E27FC236}">
                  <a16:creationId xmlns:a16="http://schemas.microsoft.com/office/drawing/2014/main" id="{1A86C905-6417-CD13-50AE-11A052F5EA82}"/>
                </a:ext>
              </a:extLst>
            </p:cNvPr>
            <p:cNvSpPr/>
            <p:nvPr/>
          </p:nvSpPr>
          <p:spPr bwMode="auto">
            <a:xfrm>
              <a:off x="405941" y="4777064"/>
              <a:ext cx="11387719" cy="40011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sp>
          <p:nvSpPr>
            <p:cNvPr id="112" name="TextBox 111">
              <a:extLst>
                <a:ext uri="{FF2B5EF4-FFF2-40B4-BE49-F238E27FC236}">
                  <a16:creationId xmlns:a16="http://schemas.microsoft.com/office/drawing/2014/main" id="{38EDBFB9-EDE2-EB16-3731-648B0CF978DA}"/>
                </a:ext>
              </a:extLst>
            </p:cNvPr>
            <p:cNvSpPr txBox="1"/>
            <p:nvPr/>
          </p:nvSpPr>
          <p:spPr>
            <a:xfrm>
              <a:off x="5048677" y="4758802"/>
              <a:ext cx="2094645" cy="40011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err="1">
                  <a:ln>
                    <a:noFill/>
                  </a:ln>
                  <a:solidFill>
                    <a:prstClr val="white"/>
                  </a:solidFill>
                  <a:effectLst/>
                  <a:uLnTx/>
                  <a:uFillTx/>
                  <a:latin typeface="Tenorite" panose="00000500000000000000" pitchFamily="2" charset="0"/>
                  <a:ea typeface="+mn-ea"/>
                  <a:cs typeface="+mn-cs"/>
                </a:rPr>
                <a:t>aksedgesw-ext</a:t>
              </a:r>
              <a:endParaRPr kumimoji="0" lang="en-US" sz="1000" b="0" i="1" u="none" strike="noStrike" kern="1200" cap="none" spc="0" normalizeH="0" baseline="0" noProof="0" dirty="0">
                <a:ln>
                  <a:noFill/>
                </a:ln>
                <a:solidFill>
                  <a:prstClr val="white"/>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Hyper-V External Virtual Switch</a:t>
              </a:r>
              <a:endParaRPr kumimoji="0" lang="en-US" sz="10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grpSp>
      <p:grpSp>
        <p:nvGrpSpPr>
          <p:cNvPr id="5" name="Group 4">
            <a:extLst>
              <a:ext uri="{FF2B5EF4-FFF2-40B4-BE49-F238E27FC236}">
                <a16:creationId xmlns:a16="http://schemas.microsoft.com/office/drawing/2014/main" id="{9C3D09DF-658A-1CF6-F8B5-75737E6A0049}"/>
              </a:ext>
            </a:extLst>
          </p:cNvPr>
          <p:cNvGrpSpPr/>
          <p:nvPr/>
        </p:nvGrpSpPr>
        <p:grpSpPr>
          <a:xfrm>
            <a:off x="3785621" y="6400769"/>
            <a:ext cx="4698383" cy="337118"/>
            <a:chOff x="3746808" y="6487651"/>
            <a:chExt cx="4698383" cy="337118"/>
          </a:xfrm>
        </p:grpSpPr>
        <p:sp>
          <p:nvSpPr>
            <p:cNvPr id="124" name="Rectangle 123">
              <a:extLst>
                <a:ext uri="{FF2B5EF4-FFF2-40B4-BE49-F238E27FC236}">
                  <a16:creationId xmlns:a16="http://schemas.microsoft.com/office/drawing/2014/main" id="{D8CEB24C-1699-D663-4C89-6D88DC288D8D}"/>
                </a:ext>
              </a:extLst>
            </p:cNvPr>
            <p:cNvSpPr/>
            <p:nvPr/>
          </p:nvSpPr>
          <p:spPr bwMode="auto">
            <a:xfrm>
              <a:off x="3746808" y="6487651"/>
              <a:ext cx="4698383" cy="33711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External network (192.168.0.0/24)</a:t>
              </a: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pic>
          <p:nvPicPr>
            <p:cNvPr id="126" name="Graphic 125">
              <a:extLst>
                <a:ext uri="{FF2B5EF4-FFF2-40B4-BE49-F238E27FC236}">
                  <a16:creationId xmlns:a16="http://schemas.microsoft.com/office/drawing/2014/main" id="{160D7FDB-DECF-8F36-C621-746EE4DED85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04505" y="6523415"/>
              <a:ext cx="265589" cy="265589"/>
            </a:xfrm>
            <a:prstGeom prst="rect">
              <a:avLst/>
            </a:prstGeom>
          </p:spPr>
        </p:pic>
      </p:grpSp>
      <p:sp>
        <p:nvSpPr>
          <p:cNvPr id="4" name="TextBox 3">
            <a:extLst>
              <a:ext uri="{FF2B5EF4-FFF2-40B4-BE49-F238E27FC236}">
                <a16:creationId xmlns:a16="http://schemas.microsoft.com/office/drawing/2014/main" id="{D75E5A17-9EE0-F311-D56D-9B7A43313521}"/>
              </a:ext>
            </a:extLst>
          </p:cNvPr>
          <p:cNvSpPr txBox="1"/>
          <p:nvPr/>
        </p:nvSpPr>
        <p:spPr>
          <a:xfrm>
            <a:off x="5279434" y="1601673"/>
            <a:ext cx="1640045"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Tenorite" panose="00000500000000000000" pitchFamily="2" charset="0"/>
                <a:ea typeface="+mn-ea"/>
                <a:cs typeface="Segoe UI"/>
              </a:rPr>
              <a:t>AKS EE</a:t>
            </a:r>
            <a:br>
              <a:rPr kumimoji="0" lang="en-US" sz="1300" b="0" i="0" u="none" strike="noStrike" kern="0" cap="none" spc="0" normalizeH="0" baseline="0" noProof="0" dirty="0">
                <a:ln>
                  <a:noFill/>
                </a:ln>
                <a:effectLst/>
                <a:uLnTx/>
                <a:uFillTx/>
                <a:latin typeface="Tenorite" panose="00000500000000000000" pitchFamily="2" charset="0"/>
                <a:ea typeface="+mn-ea"/>
                <a:cs typeface="Segoe UI"/>
              </a:rPr>
            </a:br>
            <a:r>
              <a:rPr kumimoji="0" lang="en-US" sz="1300" b="0" i="0" u="none" strike="noStrike" kern="0" cap="none" spc="0" normalizeH="0" baseline="0" noProof="0" dirty="0">
                <a:ln>
                  <a:noFill/>
                </a:ln>
                <a:effectLst/>
                <a:uLnTx/>
                <a:uFillTx/>
                <a:latin typeface="Tenorite" panose="00000500000000000000" pitchFamily="2" charset="0"/>
                <a:ea typeface="+mn-ea"/>
                <a:cs typeface="Segoe UI"/>
              </a:rPr>
              <a:t>multi-node cluster</a:t>
            </a:r>
            <a:endParaRPr kumimoji="0" lang="en-US" sz="1300" b="0" i="0" u="none" strike="noStrike" kern="0" cap="none" spc="0" normalizeH="0" baseline="0" noProof="0" dirty="0">
              <a:ln>
                <a:noFill/>
              </a:ln>
              <a:effectLst/>
              <a:uLnTx/>
              <a:uFillTx/>
              <a:latin typeface="Tenorite" panose="00000500000000000000" pitchFamily="2" charset="0"/>
              <a:ea typeface="+mn-ea"/>
              <a:cs typeface="+mn-cs"/>
            </a:endParaRPr>
          </a:p>
        </p:txBody>
      </p:sp>
      <p:cxnSp>
        <p:nvCxnSpPr>
          <p:cNvPr id="1124" name="Straight Connector 1123">
            <a:extLst>
              <a:ext uri="{FF2B5EF4-FFF2-40B4-BE49-F238E27FC236}">
                <a16:creationId xmlns:a16="http://schemas.microsoft.com/office/drawing/2014/main" id="{F8CAC589-50B5-9FB1-7BEF-9DCABCD86B29}"/>
              </a:ext>
            </a:extLst>
          </p:cNvPr>
          <p:cNvCxnSpPr>
            <a:cxnSpLocks/>
            <a:stCxn id="124" idx="0"/>
            <a:endCxn id="1122" idx="2"/>
          </p:cNvCxnSpPr>
          <p:nvPr/>
        </p:nvCxnSpPr>
        <p:spPr>
          <a:xfrm flipV="1">
            <a:off x="6134813" y="6211419"/>
            <a:ext cx="957615" cy="189350"/>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DEBC1AE4-7AB8-7F82-4B9F-D3B51F2EED74}"/>
              </a:ext>
            </a:extLst>
          </p:cNvPr>
          <p:cNvCxnSpPr>
            <a:cxnSpLocks/>
            <a:stCxn id="124" idx="0"/>
            <a:endCxn id="14" idx="2"/>
          </p:cNvCxnSpPr>
          <p:nvPr/>
        </p:nvCxnSpPr>
        <p:spPr>
          <a:xfrm flipH="1" flipV="1">
            <a:off x="5103531" y="6213206"/>
            <a:ext cx="1031282" cy="187563"/>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31" name="Graphic 1130">
            <a:extLst>
              <a:ext uri="{FF2B5EF4-FFF2-40B4-BE49-F238E27FC236}">
                <a16:creationId xmlns:a16="http://schemas.microsoft.com/office/drawing/2014/main" id="{9D89FAFD-B2C1-008D-8DD0-5ECD5BB924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13119" y="2112378"/>
            <a:ext cx="365760" cy="365760"/>
          </a:xfrm>
          <a:prstGeom prst="rect">
            <a:avLst/>
          </a:prstGeom>
        </p:spPr>
      </p:pic>
      <p:cxnSp>
        <p:nvCxnSpPr>
          <p:cNvPr id="1126" name="Connector: Elbow 1125">
            <a:extLst>
              <a:ext uri="{FF2B5EF4-FFF2-40B4-BE49-F238E27FC236}">
                <a16:creationId xmlns:a16="http://schemas.microsoft.com/office/drawing/2014/main" id="{2E1D2AFA-D54D-BB2F-ED09-A3CDECAAE032}"/>
              </a:ext>
            </a:extLst>
          </p:cNvPr>
          <p:cNvCxnSpPr>
            <a:cxnSpLocks/>
            <a:endCxn id="1125" idx="3"/>
          </p:cNvCxnSpPr>
          <p:nvPr/>
        </p:nvCxnSpPr>
        <p:spPr>
          <a:xfrm rot="5400000">
            <a:off x="9041899" y="5098858"/>
            <a:ext cx="452094" cy="410040"/>
          </a:xfrm>
          <a:prstGeom prst="bentConnector2">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610716F9-E986-54FF-4B8A-B367B3E2EC96}"/>
              </a:ext>
            </a:extLst>
          </p:cNvPr>
          <p:cNvGrpSpPr/>
          <p:nvPr/>
        </p:nvGrpSpPr>
        <p:grpSpPr>
          <a:xfrm>
            <a:off x="4425426" y="5430350"/>
            <a:ext cx="1353062" cy="782856"/>
            <a:chOff x="4425426" y="5049350"/>
            <a:chExt cx="1353062" cy="782856"/>
          </a:xfrm>
        </p:grpSpPr>
        <p:sp>
          <p:nvSpPr>
            <p:cNvPr id="106" name="Rectangle 105">
              <a:extLst>
                <a:ext uri="{FF2B5EF4-FFF2-40B4-BE49-F238E27FC236}">
                  <a16:creationId xmlns:a16="http://schemas.microsoft.com/office/drawing/2014/main" id="{9BC6BE73-8788-2476-1A57-998C68DDB724}"/>
                </a:ext>
              </a:extLst>
            </p:cNvPr>
            <p:cNvSpPr/>
            <p:nvPr/>
          </p:nvSpPr>
          <p:spPr bwMode="auto">
            <a:xfrm>
              <a:off x="4425426" y="5049350"/>
              <a:ext cx="1353062" cy="629870"/>
            </a:xfrm>
            <a:prstGeom prst="rect">
              <a:avLst/>
            </a:prstGeom>
            <a:solidFill>
              <a:srgbClr val="3A1E39"/>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Physical  </a:t>
              </a:r>
              <a:b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b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Network Adapter</a:t>
              </a:r>
            </a:p>
          </p:txBody>
        </p:sp>
        <p:pic>
          <p:nvPicPr>
            <p:cNvPr id="14" name="Graphic 13">
              <a:extLst>
                <a:ext uri="{FF2B5EF4-FFF2-40B4-BE49-F238E27FC236}">
                  <a16:creationId xmlns:a16="http://schemas.microsoft.com/office/drawing/2014/main" id="{4B6ABCF0-AF0B-7A63-45A4-39F092A914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6254" y="5517652"/>
              <a:ext cx="314554" cy="314554"/>
            </a:xfrm>
            <a:prstGeom prst="rect">
              <a:avLst/>
            </a:prstGeom>
          </p:spPr>
        </p:pic>
      </p:grpSp>
      <p:grpSp>
        <p:nvGrpSpPr>
          <p:cNvPr id="23" name="Group 22">
            <a:extLst>
              <a:ext uri="{FF2B5EF4-FFF2-40B4-BE49-F238E27FC236}">
                <a16:creationId xmlns:a16="http://schemas.microsoft.com/office/drawing/2014/main" id="{D01B4AF2-260C-E2BC-E685-9037F45C7351}"/>
              </a:ext>
            </a:extLst>
          </p:cNvPr>
          <p:cNvGrpSpPr/>
          <p:nvPr/>
        </p:nvGrpSpPr>
        <p:grpSpPr>
          <a:xfrm>
            <a:off x="6414323" y="5428563"/>
            <a:ext cx="1353062" cy="782856"/>
            <a:chOff x="4425426" y="5049350"/>
            <a:chExt cx="1353062" cy="782856"/>
          </a:xfrm>
        </p:grpSpPr>
        <p:sp>
          <p:nvSpPr>
            <p:cNvPr id="24" name="Rectangle 23">
              <a:extLst>
                <a:ext uri="{FF2B5EF4-FFF2-40B4-BE49-F238E27FC236}">
                  <a16:creationId xmlns:a16="http://schemas.microsoft.com/office/drawing/2014/main" id="{24B664CD-39BC-ABA7-A454-DE9583EEA9A8}"/>
                </a:ext>
              </a:extLst>
            </p:cNvPr>
            <p:cNvSpPr/>
            <p:nvPr/>
          </p:nvSpPr>
          <p:spPr bwMode="auto">
            <a:xfrm>
              <a:off x="4425426" y="5049350"/>
              <a:ext cx="1353062" cy="629870"/>
            </a:xfrm>
            <a:prstGeom prst="rect">
              <a:avLst/>
            </a:prstGeom>
            <a:solidFill>
              <a:srgbClr val="3A1E39"/>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Physical  </a:t>
              </a:r>
              <a:b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b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Network Adapter</a:t>
              </a:r>
            </a:p>
          </p:txBody>
        </p:sp>
        <p:pic>
          <p:nvPicPr>
            <p:cNvPr id="1122" name="Graphic 1121">
              <a:extLst>
                <a:ext uri="{FF2B5EF4-FFF2-40B4-BE49-F238E27FC236}">
                  <a16:creationId xmlns:a16="http://schemas.microsoft.com/office/drawing/2014/main" id="{FFF52D65-9090-895A-09C6-7E5BF2E055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6254" y="5517652"/>
              <a:ext cx="314554" cy="314554"/>
            </a:xfrm>
            <a:prstGeom prst="rect">
              <a:avLst/>
            </a:prstGeom>
          </p:spPr>
        </p:pic>
      </p:grpSp>
      <p:sp>
        <p:nvSpPr>
          <p:cNvPr id="9" name="Rectangle 8">
            <a:extLst>
              <a:ext uri="{FF2B5EF4-FFF2-40B4-BE49-F238E27FC236}">
                <a16:creationId xmlns:a16="http://schemas.microsoft.com/office/drawing/2014/main" id="{6EB1C696-FE4D-8D74-054C-8551DB8D85C4}"/>
              </a:ext>
            </a:extLst>
          </p:cNvPr>
          <p:cNvSpPr/>
          <p:nvPr/>
        </p:nvSpPr>
        <p:spPr bwMode="auto">
          <a:xfrm>
            <a:off x="3393505" y="5220907"/>
            <a:ext cx="1192068" cy="629870"/>
          </a:xfrm>
          <a:prstGeom prst="rect">
            <a:avLst/>
          </a:prstGeom>
          <a:solidFill>
            <a:srgbClr val="DB0BA5"/>
          </a:solidFill>
          <a:ln w="12700" cap="flat" cmpd="sng" algn="ctr">
            <a:solidFill>
              <a:schemeClr val="tx1"/>
            </a:solidFill>
            <a:prstDash val="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Hyper-V Host </a:t>
            </a:r>
            <a:b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br>
            <a:r>
              <a:rPr kumimoji="0" lang="en-US" sz="900" b="0" i="1" u="none" strike="noStrike" kern="1200" cap="none" spc="0" normalizeH="0" baseline="0" noProof="0" dirty="0">
                <a:ln>
                  <a:noFill/>
                </a:ln>
                <a:solidFill>
                  <a:prstClr val="white"/>
                </a:solidFill>
                <a:effectLst/>
                <a:uLnTx/>
                <a:uFillTx/>
                <a:latin typeface="Tenorite" panose="00000500000000000000" pitchFamily="2" charset="0"/>
                <a:ea typeface="+mn-ea"/>
                <a:cs typeface="+mn-cs"/>
              </a:rPr>
              <a:t>vEthernet</a:t>
            </a:r>
            <a:r>
              <a:rPr kumimoji="0" lang="en-US" sz="9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 </a:t>
            </a:r>
            <a:br>
              <a:rPr kumimoji="0" lang="en-US" sz="9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b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Network Adapter 192.168.0.2</a:t>
            </a:r>
          </a:p>
        </p:txBody>
      </p:sp>
      <p:sp>
        <p:nvSpPr>
          <p:cNvPr id="46" name="Rectangle 45">
            <a:extLst>
              <a:ext uri="{FF2B5EF4-FFF2-40B4-BE49-F238E27FC236}">
                <a16:creationId xmlns:a16="http://schemas.microsoft.com/office/drawing/2014/main" id="{C3294285-9C94-2865-160D-722AFDCCFD8A}"/>
              </a:ext>
            </a:extLst>
          </p:cNvPr>
          <p:cNvSpPr/>
          <p:nvPr/>
        </p:nvSpPr>
        <p:spPr bwMode="auto">
          <a:xfrm>
            <a:off x="7637405" y="5217320"/>
            <a:ext cx="1192068" cy="629870"/>
          </a:xfrm>
          <a:prstGeom prst="rect">
            <a:avLst/>
          </a:prstGeom>
          <a:solidFill>
            <a:srgbClr val="DB0BA5"/>
          </a:solidFill>
          <a:ln w="12700" cap="flat" cmpd="sng" algn="ctr">
            <a:solidFill>
              <a:schemeClr val="tx1"/>
            </a:solidFill>
            <a:prstDash val="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Hyper-V Host </a:t>
            </a:r>
            <a:b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br>
            <a:r>
              <a:rPr kumimoji="0" lang="en-US" sz="900" b="0" i="1" u="none" strike="noStrike" kern="1200" cap="none" spc="0" normalizeH="0" baseline="0" noProof="0" dirty="0">
                <a:ln>
                  <a:noFill/>
                </a:ln>
                <a:solidFill>
                  <a:prstClr val="white"/>
                </a:solidFill>
                <a:effectLst/>
                <a:uLnTx/>
                <a:uFillTx/>
                <a:latin typeface="Tenorite" panose="00000500000000000000" pitchFamily="2" charset="0"/>
                <a:ea typeface="+mn-ea"/>
                <a:cs typeface="+mn-cs"/>
              </a:rPr>
              <a:t>vEthernet</a:t>
            </a:r>
            <a:r>
              <a:rPr kumimoji="0" lang="en-US" sz="9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 </a:t>
            </a:r>
            <a:br>
              <a:rPr kumimoji="0" lang="en-US" sz="9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b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Network Adapter 192.168.0.3</a:t>
            </a:r>
          </a:p>
        </p:txBody>
      </p:sp>
      <p:pic>
        <p:nvPicPr>
          <p:cNvPr id="1125" name="Graphic 1124">
            <a:extLst>
              <a:ext uri="{FF2B5EF4-FFF2-40B4-BE49-F238E27FC236}">
                <a16:creationId xmlns:a16="http://schemas.microsoft.com/office/drawing/2014/main" id="{1B318A50-2695-29F6-DDA6-EEB4C66BA7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8372" y="5372648"/>
            <a:ext cx="314554" cy="314554"/>
          </a:xfrm>
          <a:prstGeom prst="rect">
            <a:avLst/>
          </a:prstGeom>
        </p:spPr>
      </p:pic>
      <p:pic>
        <p:nvPicPr>
          <p:cNvPr id="11" name="Graphic 10">
            <a:extLst>
              <a:ext uri="{FF2B5EF4-FFF2-40B4-BE49-F238E27FC236}">
                <a16:creationId xmlns:a16="http://schemas.microsoft.com/office/drawing/2014/main" id="{0C090795-66D7-383D-610D-423761BE44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7465" y="5367747"/>
            <a:ext cx="314554" cy="314554"/>
          </a:xfrm>
          <a:prstGeom prst="rect">
            <a:avLst/>
          </a:prstGeom>
        </p:spPr>
      </p:pic>
      <p:cxnSp>
        <p:nvCxnSpPr>
          <p:cNvPr id="50" name="Straight Connector 49">
            <a:extLst>
              <a:ext uri="{FF2B5EF4-FFF2-40B4-BE49-F238E27FC236}">
                <a16:creationId xmlns:a16="http://schemas.microsoft.com/office/drawing/2014/main" id="{0560EC6B-A265-E03D-0B18-B5BB79BBEB8B}"/>
              </a:ext>
            </a:extLst>
          </p:cNvPr>
          <p:cNvCxnSpPr>
            <a:cxnSpLocks/>
            <a:endCxn id="62" idx="2"/>
          </p:cNvCxnSpPr>
          <p:nvPr/>
        </p:nvCxnSpPr>
        <p:spPr>
          <a:xfrm flipV="1">
            <a:off x="3897035" y="4335609"/>
            <a:ext cx="0" cy="347472"/>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C035FD4-22BF-086C-6E3E-804B954BC705}"/>
              </a:ext>
            </a:extLst>
          </p:cNvPr>
          <p:cNvCxnSpPr>
            <a:cxnSpLocks/>
            <a:endCxn id="47" idx="2"/>
          </p:cNvCxnSpPr>
          <p:nvPr/>
        </p:nvCxnSpPr>
        <p:spPr>
          <a:xfrm flipV="1">
            <a:off x="1577331" y="4327174"/>
            <a:ext cx="0" cy="347472"/>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24FEEC47-BFD9-2DB3-7DA1-1AD619966E65}"/>
              </a:ext>
            </a:extLst>
          </p:cNvPr>
          <p:cNvCxnSpPr>
            <a:cxnSpLocks/>
            <a:endCxn id="11" idx="1"/>
          </p:cNvCxnSpPr>
          <p:nvPr/>
        </p:nvCxnSpPr>
        <p:spPr>
          <a:xfrm rot="16200000" flipH="1">
            <a:off x="2728115" y="5095674"/>
            <a:ext cx="448056" cy="410644"/>
          </a:xfrm>
          <a:prstGeom prst="bentConnector2">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886F6583-7FE1-076F-144F-B10F5CCDA6E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46773" y="4695350"/>
            <a:ext cx="355184" cy="355184"/>
          </a:xfrm>
          <a:prstGeom prst="rect">
            <a:avLst/>
          </a:prstGeom>
        </p:spPr>
      </p:pic>
      <p:sp>
        <p:nvSpPr>
          <p:cNvPr id="6" name="Title 5">
            <a:extLst>
              <a:ext uri="{FF2B5EF4-FFF2-40B4-BE49-F238E27FC236}">
                <a16:creationId xmlns:a16="http://schemas.microsoft.com/office/drawing/2014/main" id="{1BDAB33F-ED53-9533-CAEF-92BC2E4CC81E}"/>
              </a:ext>
            </a:extLst>
          </p:cNvPr>
          <p:cNvSpPr>
            <a:spLocks noGrp="1"/>
          </p:cNvSpPr>
          <p:nvPr>
            <p:ph type="title"/>
          </p:nvPr>
        </p:nvSpPr>
        <p:spPr>
          <a:xfrm>
            <a:off x="325316" y="136525"/>
            <a:ext cx="10704634" cy="626517"/>
          </a:xfrm>
        </p:spPr>
        <p:txBody>
          <a:bodyPr/>
          <a:lstStyle/>
          <a:p>
            <a:r>
              <a:rPr lang="en-US" noProof="0" dirty="0"/>
              <a:t>Azure Kubernetes Service Edge Essentials (AKS EE)</a:t>
            </a:r>
            <a:endParaRPr lang="it-IT" dirty="0"/>
          </a:p>
        </p:txBody>
      </p:sp>
      <p:sp>
        <p:nvSpPr>
          <p:cNvPr id="10" name="TextBox 9">
            <a:extLst>
              <a:ext uri="{FF2B5EF4-FFF2-40B4-BE49-F238E27FC236}">
                <a16:creationId xmlns:a16="http://schemas.microsoft.com/office/drawing/2014/main" id="{E6F5D46E-1723-6C8B-23C4-B94F3F0E05BE}"/>
              </a:ext>
            </a:extLst>
          </p:cNvPr>
          <p:cNvSpPr txBox="1"/>
          <p:nvPr/>
        </p:nvSpPr>
        <p:spPr>
          <a:xfrm>
            <a:off x="289019" y="411379"/>
            <a:ext cx="10026555" cy="646331"/>
          </a:xfrm>
          <a:prstGeom prst="rect">
            <a:avLst/>
          </a:prstGeom>
          <a:noFill/>
        </p:spPr>
        <p:txBody>
          <a:bodyPr wrap="square">
            <a:spAutoFit/>
          </a:bodyPr>
          <a:lstStyle/>
          <a:p>
            <a:r>
              <a:rPr lang="en-US" noProof="0" dirty="0">
                <a:solidFill>
                  <a:schemeClr val="bg1"/>
                </a:solidFill>
              </a:rPr>
              <a:t>Multi-Machine Cluster with External Virtual Switch network architecture</a:t>
            </a:r>
            <a:br>
              <a:rPr lang="en-US" noProof="0" dirty="0">
                <a:solidFill>
                  <a:schemeClr val="bg1"/>
                </a:solidFill>
              </a:rPr>
            </a:br>
            <a:endParaRPr lang="it-IT" dirty="0">
              <a:solidFill>
                <a:schemeClr val="bg1"/>
              </a:solidFill>
            </a:endParaRPr>
          </a:p>
        </p:txBody>
      </p:sp>
    </p:spTree>
    <p:extLst>
      <p:ext uri="{BB962C8B-B14F-4D97-AF65-F5344CB8AC3E}">
        <p14:creationId xmlns:p14="http://schemas.microsoft.com/office/powerpoint/2010/main" val="24704426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56" name="Group 1055">
            <a:extLst>
              <a:ext uri="{FF2B5EF4-FFF2-40B4-BE49-F238E27FC236}">
                <a16:creationId xmlns:a16="http://schemas.microsoft.com/office/drawing/2014/main" id="{CB0F09A3-1AA3-ED18-81FF-AEDB7FA8FA07}"/>
              </a:ext>
              <a:ext uri="{C183D7F6-B498-43B3-948B-1728B52AA6E4}">
                <adec:decorative xmlns:adec="http://schemas.microsoft.com/office/drawing/2017/decorative" val="1"/>
              </a:ext>
            </a:extLst>
          </p:cNvPr>
          <p:cNvGrpSpPr/>
          <p:nvPr/>
        </p:nvGrpSpPr>
        <p:grpSpPr>
          <a:xfrm>
            <a:off x="4615277" y="3153576"/>
            <a:ext cx="2961447" cy="3624521"/>
            <a:chOff x="4662969" y="3084414"/>
            <a:chExt cx="2961447" cy="3624521"/>
          </a:xfrm>
        </p:grpSpPr>
        <p:sp>
          <p:nvSpPr>
            <p:cNvPr id="34" name="Rectangle 33">
              <a:extLst>
                <a:ext uri="{FF2B5EF4-FFF2-40B4-BE49-F238E27FC236}">
                  <a16:creationId xmlns:a16="http://schemas.microsoft.com/office/drawing/2014/main" id="{3484611F-716D-03D8-389E-28ED7CA6C834}"/>
                </a:ext>
              </a:extLst>
            </p:cNvPr>
            <p:cNvSpPr/>
            <p:nvPr/>
          </p:nvSpPr>
          <p:spPr bwMode="auto">
            <a:xfrm>
              <a:off x="4665408" y="4268056"/>
              <a:ext cx="2959008" cy="159522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 name="Rectangle 1">
              <a:extLst>
                <a:ext uri="{FF2B5EF4-FFF2-40B4-BE49-F238E27FC236}">
                  <a16:creationId xmlns:a16="http://schemas.microsoft.com/office/drawing/2014/main" id="{9E54DFF4-1F80-4718-B4A0-572DCA668B22}"/>
                </a:ext>
              </a:extLst>
            </p:cNvPr>
            <p:cNvSpPr/>
            <p:nvPr/>
          </p:nvSpPr>
          <p:spPr bwMode="auto">
            <a:xfrm>
              <a:off x="5055918" y="4746463"/>
              <a:ext cx="1088994" cy="1039437"/>
            </a:xfrm>
            <a:prstGeom prst="rect">
              <a:avLst/>
            </a:prstGeom>
            <a:solidFill>
              <a:schemeClr val="tx2">
                <a:lumMod val="2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Linux VM</a:t>
              </a:r>
            </a:p>
          </p:txBody>
        </p:sp>
        <p:pic>
          <p:nvPicPr>
            <p:cNvPr id="30" name="Picture 2" descr="Linux - Free logo icons">
              <a:extLst>
                <a:ext uri="{FF2B5EF4-FFF2-40B4-BE49-F238E27FC236}">
                  <a16:creationId xmlns:a16="http://schemas.microsoft.com/office/drawing/2014/main" id="{A87B823D-1DA5-E331-F0DC-518508EE8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7535" y="5350877"/>
              <a:ext cx="365760" cy="36576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6E94E086-01AA-28A7-BF2B-52C97F401998}"/>
                </a:ext>
              </a:extLst>
            </p:cNvPr>
            <p:cNvSpPr/>
            <p:nvPr/>
          </p:nvSpPr>
          <p:spPr bwMode="auto">
            <a:xfrm>
              <a:off x="6224835" y="4746463"/>
              <a:ext cx="1088994" cy="1039437"/>
            </a:xfrm>
            <a:prstGeom prst="rect">
              <a:avLst/>
            </a:prstGeom>
            <a:solidFill>
              <a:schemeClr val="tx2">
                <a:lumMod val="2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13" name="Graphic 12">
              <a:extLst>
                <a:ext uri="{FF2B5EF4-FFF2-40B4-BE49-F238E27FC236}">
                  <a16:creationId xmlns:a16="http://schemas.microsoft.com/office/drawing/2014/main" id="{89D1B766-C89F-4774-F420-6413B1A571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04986" y="5350877"/>
              <a:ext cx="365760" cy="365760"/>
            </a:xfrm>
            <a:prstGeom prst="rect">
              <a:avLst/>
            </a:prstGeom>
          </p:spPr>
        </p:pic>
        <p:sp>
          <p:nvSpPr>
            <p:cNvPr id="33" name="Rectangle 32">
              <a:extLst>
                <a:ext uri="{FF2B5EF4-FFF2-40B4-BE49-F238E27FC236}">
                  <a16:creationId xmlns:a16="http://schemas.microsoft.com/office/drawing/2014/main" id="{B442EA0B-5D95-AFDD-9742-E63C69A2EFB9}"/>
                </a:ext>
              </a:extLst>
            </p:cNvPr>
            <p:cNvSpPr/>
            <p:nvPr/>
          </p:nvSpPr>
          <p:spPr bwMode="auto">
            <a:xfrm>
              <a:off x="5129056" y="4568703"/>
              <a:ext cx="2111635" cy="3657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K8s/K3s</a:t>
              </a:r>
            </a:p>
          </p:txBody>
        </p:sp>
        <p:pic>
          <p:nvPicPr>
            <p:cNvPr id="32" name="Kubernetes" descr="Kubernetes">
              <a:extLst>
                <a:ext uri="{FF2B5EF4-FFF2-40B4-BE49-F238E27FC236}">
                  <a16:creationId xmlns:a16="http://schemas.microsoft.com/office/drawing/2014/main" id="{F83CFEE0-8E8E-37A0-982A-9C924C05B3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213479" y="4614423"/>
              <a:ext cx="274320" cy="274320"/>
            </a:xfrm>
            <a:prstGeom prst="rect">
              <a:avLst/>
            </a:prstGeom>
          </p:spPr>
        </p:pic>
        <p:sp>
          <p:nvSpPr>
            <p:cNvPr id="36" name="Rectangle 35">
              <a:extLst>
                <a:ext uri="{FF2B5EF4-FFF2-40B4-BE49-F238E27FC236}">
                  <a16:creationId xmlns:a16="http://schemas.microsoft.com/office/drawing/2014/main" id="{EC3AF7DD-BFF5-6146-62B3-8CC9C32034F0}"/>
                </a:ext>
              </a:extLst>
            </p:cNvPr>
            <p:cNvSpPr/>
            <p:nvPr/>
          </p:nvSpPr>
          <p:spPr bwMode="auto">
            <a:xfrm>
              <a:off x="4662969" y="3084414"/>
              <a:ext cx="2959008" cy="115544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54" name="Group 53">
              <a:extLst>
                <a:ext uri="{FF2B5EF4-FFF2-40B4-BE49-F238E27FC236}">
                  <a16:creationId xmlns:a16="http://schemas.microsoft.com/office/drawing/2014/main" id="{7D7C3093-501B-65E9-F160-B0FD33E3A0B2}"/>
                </a:ext>
              </a:extLst>
            </p:cNvPr>
            <p:cNvGrpSpPr/>
            <p:nvPr/>
          </p:nvGrpSpPr>
          <p:grpSpPr>
            <a:xfrm>
              <a:off x="4838786" y="3195069"/>
              <a:ext cx="2607373" cy="791768"/>
              <a:chOff x="7254082" y="3425878"/>
              <a:chExt cx="2607373" cy="791768"/>
            </a:xfrm>
          </p:grpSpPr>
          <p:sp>
            <p:nvSpPr>
              <p:cNvPr id="35" name="Rectangle 34">
                <a:extLst>
                  <a:ext uri="{FF2B5EF4-FFF2-40B4-BE49-F238E27FC236}">
                    <a16:creationId xmlns:a16="http://schemas.microsoft.com/office/drawing/2014/main" id="{6B9F45B3-1CC7-AE1A-D410-6F75069E76C5}"/>
                  </a:ext>
                </a:extLst>
              </p:cNvPr>
              <p:cNvSpPr/>
              <p:nvPr/>
            </p:nvSpPr>
            <p:spPr bwMode="auto">
              <a:xfrm>
                <a:off x="7271802" y="3429000"/>
                <a:ext cx="821873" cy="7798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45" name="Graphic 44">
                <a:extLst>
                  <a:ext uri="{FF2B5EF4-FFF2-40B4-BE49-F238E27FC236}">
                    <a16:creationId xmlns:a16="http://schemas.microsoft.com/office/drawing/2014/main" id="{A7C3EAFB-7687-EA42-1329-13B2FFFAC9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4704" y="3876271"/>
                <a:ext cx="276068" cy="276068"/>
              </a:xfrm>
              <a:prstGeom prst="rect">
                <a:avLst/>
              </a:prstGeom>
            </p:spPr>
          </p:pic>
          <p:sp>
            <p:nvSpPr>
              <p:cNvPr id="47" name="TextBox 46">
                <a:extLst>
                  <a:ext uri="{FF2B5EF4-FFF2-40B4-BE49-F238E27FC236}">
                    <a16:creationId xmlns:a16="http://schemas.microsoft.com/office/drawing/2014/main" id="{E325503D-65A4-6403-F3EC-3F64FA831BB0}"/>
                  </a:ext>
                </a:extLst>
              </p:cNvPr>
              <p:cNvSpPr txBox="1"/>
              <p:nvPr/>
            </p:nvSpPr>
            <p:spPr>
              <a:xfrm>
                <a:off x="7254082" y="3425878"/>
                <a:ext cx="857311" cy="4001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Cluster</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extensions</a:t>
                </a:r>
              </a:p>
            </p:txBody>
          </p:sp>
          <p:sp>
            <p:nvSpPr>
              <p:cNvPr id="48" name="Rectangle 47">
                <a:extLst>
                  <a:ext uri="{FF2B5EF4-FFF2-40B4-BE49-F238E27FC236}">
                    <a16:creationId xmlns:a16="http://schemas.microsoft.com/office/drawing/2014/main" id="{A60F56AE-5E8D-096E-07A8-1664DB3F2129}"/>
                  </a:ext>
                </a:extLst>
              </p:cNvPr>
              <p:cNvSpPr/>
              <p:nvPr/>
            </p:nvSpPr>
            <p:spPr bwMode="auto">
              <a:xfrm>
                <a:off x="8146833" y="3433423"/>
                <a:ext cx="821873" cy="7798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50" name="TextBox 49">
                <a:extLst>
                  <a:ext uri="{FF2B5EF4-FFF2-40B4-BE49-F238E27FC236}">
                    <a16:creationId xmlns:a16="http://schemas.microsoft.com/office/drawing/2014/main" id="{54E0FC12-5A33-7EE3-E769-D9C771AA45AF}"/>
                  </a:ext>
                </a:extLst>
              </p:cNvPr>
              <p:cNvSpPr txBox="1"/>
              <p:nvPr/>
            </p:nvSpPr>
            <p:spPr>
              <a:xfrm>
                <a:off x="8129113" y="3430301"/>
                <a:ext cx="857311" cy="4001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User workloads</a:t>
                </a:r>
              </a:p>
            </p:txBody>
          </p:sp>
          <p:sp>
            <p:nvSpPr>
              <p:cNvPr id="51" name="Rectangle 50">
                <a:extLst>
                  <a:ext uri="{FF2B5EF4-FFF2-40B4-BE49-F238E27FC236}">
                    <a16:creationId xmlns:a16="http://schemas.microsoft.com/office/drawing/2014/main" id="{88A0D828-1F39-0038-730A-6F0D87CA9CAC}"/>
                  </a:ext>
                </a:extLst>
              </p:cNvPr>
              <p:cNvSpPr/>
              <p:nvPr/>
            </p:nvSpPr>
            <p:spPr bwMode="auto">
              <a:xfrm>
                <a:off x="9021864" y="3437846"/>
                <a:ext cx="821873" cy="7798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53" name="TextBox 52">
                <a:extLst>
                  <a:ext uri="{FF2B5EF4-FFF2-40B4-BE49-F238E27FC236}">
                    <a16:creationId xmlns:a16="http://schemas.microsoft.com/office/drawing/2014/main" id="{2F18930F-FAEC-CF31-4E49-9965A711FD64}"/>
                  </a:ext>
                </a:extLst>
              </p:cNvPr>
              <p:cNvSpPr txBox="1"/>
              <p:nvPr/>
            </p:nvSpPr>
            <p:spPr>
              <a:xfrm>
                <a:off x="9004144" y="3434724"/>
                <a:ext cx="857311" cy="24622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Flux</a:t>
                </a:r>
              </a:p>
            </p:txBody>
          </p:sp>
          <p:pic>
            <p:nvPicPr>
              <p:cNvPr id="44" name="Picture 6" descr="CNCF Branding | Flux">
                <a:extLst>
                  <a:ext uri="{FF2B5EF4-FFF2-40B4-BE49-F238E27FC236}">
                    <a16:creationId xmlns:a16="http://schemas.microsoft.com/office/drawing/2014/main" id="{9AB71C7E-6374-6C9D-50F2-F43F7111E0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27331" y="3762923"/>
                <a:ext cx="410936" cy="41093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a:extLst>
                  <a:ext uri="{FF2B5EF4-FFF2-40B4-BE49-F238E27FC236}">
                    <a16:creationId xmlns:a16="http://schemas.microsoft.com/office/drawing/2014/main" id="{BC6B6BC8-42CD-1BB9-EDA9-29106968AE8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98505" y="3846413"/>
                <a:ext cx="324905" cy="3147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 name="Group 64">
              <a:extLst>
                <a:ext uri="{FF2B5EF4-FFF2-40B4-BE49-F238E27FC236}">
                  <a16:creationId xmlns:a16="http://schemas.microsoft.com/office/drawing/2014/main" id="{B04D8172-8713-DC8F-DDBE-4B77E2326A47}"/>
                </a:ext>
              </a:extLst>
            </p:cNvPr>
            <p:cNvGrpSpPr/>
            <p:nvPr/>
          </p:nvGrpSpPr>
          <p:grpSpPr>
            <a:xfrm>
              <a:off x="4662970" y="6333693"/>
              <a:ext cx="2959007" cy="375242"/>
              <a:chOff x="4662968" y="6343102"/>
              <a:chExt cx="2959007" cy="375242"/>
            </a:xfrm>
          </p:grpSpPr>
          <p:sp>
            <p:nvSpPr>
              <p:cNvPr id="56" name="Rectangle 55">
                <a:extLst>
                  <a:ext uri="{FF2B5EF4-FFF2-40B4-BE49-F238E27FC236}">
                    <a16:creationId xmlns:a16="http://schemas.microsoft.com/office/drawing/2014/main" id="{043B4F85-C0EE-54EF-89A1-9E94947E500D}"/>
                  </a:ext>
                </a:extLst>
              </p:cNvPr>
              <p:cNvSpPr/>
              <p:nvPr/>
            </p:nvSpPr>
            <p:spPr bwMode="auto">
              <a:xfrm>
                <a:off x="4662968" y="6343102"/>
                <a:ext cx="2959007" cy="375242"/>
              </a:xfrm>
              <a:prstGeom prst="rect">
                <a:avLst/>
              </a:prstGeom>
              <a:solidFill>
                <a:schemeClr val="accent1">
                  <a:lumMod val="5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Hardware</a:t>
                </a:r>
              </a:p>
            </p:txBody>
          </p:sp>
          <p:pic>
            <p:nvPicPr>
              <p:cNvPr id="57" name="Graphic 56">
                <a:extLst>
                  <a:ext uri="{FF2B5EF4-FFF2-40B4-BE49-F238E27FC236}">
                    <a16:creationId xmlns:a16="http://schemas.microsoft.com/office/drawing/2014/main" id="{01CB7AA0-3BC5-2844-E1E3-985692D01B8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17535" y="6352584"/>
                <a:ext cx="365760" cy="365760"/>
              </a:xfrm>
              <a:prstGeom prst="rect">
                <a:avLst/>
              </a:prstGeom>
            </p:spPr>
          </p:pic>
        </p:grpSp>
        <p:grpSp>
          <p:nvGrpSpPr>
            <p:cNvPr id="64" name="Group 63">
              <a:extLst>
                <a:ext uri="{FF2B5EF4-FFF2-40B4-BE49-F238E27FC236}">
                  <a16:creationId xmlns:a16="http://schemas.microsoft.com/office/drawing/2014/main" id="{DD76093A-A814-9573-838B-CB99812185BA}"/>
                </a:ext>
              </a:extLst>
            </p:cNvPr>
            <p:cNvGrpSpPr/>
            <p:nvPr/>
          </p:nvGrpSpPr>
          <p:grpSpPr>
            <a:xfrm>
              <a:off x="4665408" y="5901535"/>
              <a:ext cx="2959007" cy="375242"/>
              <a:chOff x="4662968" y="5899744"/>
              <a:chExt cx="2959007" cy="375242"/>
            </a:xfrm>
          </p:grpSpPr>
          <p:sp>
            <p:nvSpPr>
              <p:cNvPr id="9" name="Rectangle 8">
                <a:extLst>
                  <a:ext uri="{FF2B5EF4-FFF2-40B4-BE49-F238E27FC236}">
                    <a16:creationId xmlns:a16="http://schemas.microsoft.com/office/drawing/2014/main" id="{006B5371-FB06-BA7A-6D80-32E61FDDF801}"/>
                  </a:ext>
                </a:extLst>
              </p:cNvPr>
              <p:cNvSpPr/>
              <p:nvPr/>
            </p:nvSpPr>
            <p:spPr bwMode="auto">
              <a:xfrm>
                <a:off x="4662968" y="5899744"/>
                <a:ext cx="2959007" cy="375242"/>
              </a:xfrm>
              <a:prstGeom prst="rect">
                <a:avLst/>
              </a:prstGeom>
              <a:solidFill>
                <a:srgbClr val="0070C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Host OS (with Hyper-V)</a:t>
                </a:r>
              </a:p>
            </p:txBody>
          </p:sp>
          <p:pic>
            <p:nvPicPr>
              <p:cNvPr id="58" name="Graphic 57">
                <a:extLst>
                  <a:ext uri="{FF2B5EF4-FFF2-40B4-BE49-F238E27FC236}">
                    <a16:creationId xmlns:a16="http://schemas.microsoft.com/office/drawing/2014/main" id="{981D8EE1-B5A5-5BEB-3889-FB2F11BD4D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70825" y="5934165"/>
                <a:ext cx="320040" cy="320040"/>
              </a:xfrm>
              <a:prstGeom prst="rect">
                <a:avLst/>
              </a:prstGeom>
            </p:spPr>
          </p:pic>
        </p:grpSp>
        <p:sp>
          <p:nvSpPr>
            <p:cNvPr id="104" name="TextBox 103">
              <a:extLst>
                <a:ext uri="{FF2B5EF4-FFF2-40B4-BE49-F238E27FC236}">
                  <a16:creationId xmlns:a16="http://schemas.microsoft.com/office/drawing/2014/main" id="{5EA4F30C-0525-CE3D-CBA8-8C5FE2D4A217}"/>
                </a:ext>
              </a:extLst>
            </p:cNvPr>
            <p:cNvSpPr txBox="1"/>
            <p:nvPr/>
          </p:nvSpPr>
          <p:spPr>
            <a:xfrm>
              <a:off x="5087672" y="4268525"/>
              <a:ext cx="2109599"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AKS EE Kubernetes Platform</a:t>
              </a:r>
            </a:p>
          </p:txBody>
        </p:sp>
        <p:sp>
          <p:nvSpPr>
            <p:cNvPr id="105" name="TextBox 104">
              <a:extLst>
                <a:ext uri="{FF2B5EF4-FFF2-40B4-BE49-F238E27FC236}">
                  <a16:creationId xmlns:a16="http://schemas.microsoft.com/office/drawing/2014/main" id="{0B4AFD52-3E2D-73D5-D824-1B4055B98205}"/>
                </a:ext>
              </a:extLst>
            </p:cNvPr>
            <p:cNvSpPr txBox="1"/>
            <p:nvPr/>
          </p:nvSpPr>
          <p:spPr>
            <a:xfrm>
              <a:off x="5087671" y="3987728"/>
              <a:ext cx="2109599"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Containerized workloads</a:t>
              </a:r>
            </a:p>
          </p:txBody>
        </p:sp>
      </p:grpSp>
      <p:grpSp>
        <p:nvGrpSpPr>
          <p:cNvPr id="1055" name="Group 1054">
            <a:extLst>
              <a:ext uri="{FF2B5EF4-FFF2-40B4-BE49-F238E27FC236}">
                <a16:creationId xmlns:a16="http://schemas.microsoft.com/office/drawing/2014/main" id="{6006F61D-B699-5C03-BB69-C063D1EBC71F}"/>
              </a:ext>
              <a:ext uri="{C183D7F6-B498-43B3-948B-1728B52AA6E4}">
                <adec:decorative xmlns:adec="http://schemas.microsoft.com/office/drawing/2017/decorative" val="1"/>
              </a:ext>
            </a:extLst>
          </p:cNvPr>
          <p:cNvGrpSpPr/>
          <p:nvPr/>
        </p:nvGrpSpPr>
        <p:grpSpPr>
          <a:xfrm>
            <a:off x="99473" y="47461"/>
            <a:ext cx="12064746" cy="2474525"/>
            <a:chOff x="131935" y="87596"/>
            <a:chExt cx="12064746" cy="2474525"/>
          </a:xfrm>
        </p:grpSpPr>
        <p:sp>
          <p:nvSpPr>
            <p:cNvPr id="99" name="Rectangle 98">
              <a:extLst>
                <a:ext uri="{FF2B5EF4-FFF2-40B4-BE49-F238E27FC236}">
                  <a16:creationId xmlns:a16="http://schemas.microsoft.com/office/drawing/2014/main" id="{2A3A7646-F2B2-AAF6-66B7-59F64901F97C}"/>
                </a:ext>
              </a:extLst>
            </p:cNvPr>
            <p:cNvSpPr/>
            <p:nvPr/>
          </p:nvSpPr>
          <p:spPr bwMode="auto">
            <a:xfrm>
              <a:off x="7053169" y="105134"/>
              <a:ext cx="3413114" cy="2456745"/>
            </a:xfrm>
            <a:prstGeom prst="rect">
              <a:avLst/>
            </a:prstGeom>
            <a:solidFill>
              <a:schemeClr val="tx2">
                <a:lumMod val="1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67" name="Picture 8" descr="Git - Logo Downloads">
              <a:extLst>
                <a:ext uri="{FF2B5EF4-FFF2-40B4-BE49-F238E27FC236}">
                  <a16:creationId xmlns:a16="http://schemas.microsoft.com/office/drawing/2014/main" id="{6E08C5D2-41D4-EEDA-AB2B-5F63D588470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67429" y="44329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8" name="Graphic 67">
              <a:extLst>
                <a:ext uri="{FF2B5EF4-FFF2-40B4-BE49-F238E27FC236}">
                  <a16:creationId xmlns:a16="http://schemas.microsoft.com/office/drawing/2014/main" id="{D6E06AF6-CDD1-F763-9369-878940313B1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23309" y="443298"/>
              <a:ext cx="457200" cy="457200"/>
            </a:xfrm>
            <a:prstGeom prst="rect">
              <a:avLst/>
            </a:prstGeom>
          </p:spPr>
        </p:pic>
        <p:sp>
          <p:nvSpPr>
            <p:cNvPr id="69" name="TextBox 68">
              <a:extLst>
                <a:ext uri="{FF2B5EF4-FFF2-40B4-BE49-F238E27FC236}">
                  <a16:creationId xmlns:a16="http://schemas.microsoft.com/office/drawing/2014/main" id="{45F88A55-168D-B9E0-C908-DF5A983EB173}"/>
                </a:ext>
              </a:extLst>
            </p:cNvPr>
            <p:cNvSpPr txBox="1"/>
            <p:nvPr/>
          </p:nvSpPr>
          <p:spPr>
            <a:xfrm>
              <a:off x="8179707" y="891972"/>
              <a:ext cx="1032643"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App repository</a:t>
              </a:r>
            </a:p>
          </p:txBody>
        </p:sp>
        <p:sp>
          <p:nvSpPr>
            <p:cNvPr id="70" name="TextBox 69">
              <a:extLst>
                <a:ext uri="{FF2B5EF4-FFF2-40B4-BE49-F238E27FC236}">
                  <a16:creationId xmlns:a16="http://schemas.microsoft.com/office/drawing/2014/main" id="{5253ADF6-B929-5137-F0B2-2DF3EB3EF441}"/>
                </a:ext>
              </a:extLst>
            </p:cNvPr>
            <p:cNvSpPr txBox="1"/>
            <p:nvPr/>
          </p:nvSpPr>
          <p:spPr>
            <a:xfrm>
              <a:off x="7057260" y="891972"/>
              <a:ext cx="1032643"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PR Pipeline</a:t>
              </a:r>
            </a:p>
          </p:txBody>
        </p:sp>
        <p:pic>
          <p:nvPicPr>
            <p:cNvPr id="71" name="Graphic 70">
              <a:extLst>
                <a:ext uri="{FF2B5EF4-FFF2-40B4-BE49-F238E27FC236}">
                  <a16:creationId xmlns:a16="http://schemas.microsoft.com/office/drawing/2014/main" id="{FC521210-84CE-77B2-AC5A-3A9AEA5C61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19217" y="1328872"/>
              <a:ext cx="457200" cy="457200"/>
            </a:xfrm>
            <a:prstGeom prst="rect">
              <a:avLst/>
            </a:prstGeom>
          </p:spPr>
        </p:pic>
        <p:sp>
          <p:nvSpPr>
            <p:cNvPr id="72" name="TextBox 71">
              <a:extLst>
                <a:ext uri="{FF2B5EF4-FFF2-40B4-BE49-F238E27FC236}">
                  <a16:creationId xmlns:a16="http://schemas.microsoft.com/office/drawing/2014/main" id="{39E86EC7-B0F8-B62E-9C09-1BDECA9D7AA7}"/>
                </a:ext>
              </a:extLst>
            </p:cNvPr>
            <p:cNvSpPr txBox="1"/>
            <p:nvPr/>
          </p:nvSpPr>
          <p:spPr>
            <a:xfrm>
              <a:off x="7053168" y="1777546"/>
              <a:ext cx="1032643"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CI Pipeline</a:t>
              </a:r>
            </a:p>
          </p:txBody>
        </p:sp>
        <p:pic>
          <p:nvPicPr>
            <p:cNvPr id="73" name="Graphic 72">
              <a:extLst>
                <a:ext uri="{FF2B5EF4-FFF2-40B4-BE49-F238E27FC236}">
                  <a16:creationId xmlns:a16="http://schemas.microsoft.com/office/drawing/2014/main" id="{2872B831-359C-31FA-FA0B-00255FDDB87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20529" y="1328872"/>
              <a:ext cx="457200" cy="457200"/>
            </a:xfrm>
            <a:prstGeom prst="rect">
              <a:avLst/>
            </a:prstGeom>
          </p:spPr>
        </p:pic>
        <p:sp>
          <p:nvSpPr>
            <p:cNvPr id="74" name="TextBox 73">
              <a:extLst>
                <a:ext uri="{FF2B5EF4-FFF2-40B4-BE49-F238E27FC236}">
                  <a16:creationId xmlns:a16="http://schemas.microsoft.com/office/drawing/2014/main" id="{A77410CB-2014-6BAD-A19E-34064C160A07}"/>
                </a:ext>
              </a:extLst>
            </p:cNvPr>
            <p:cNvSpPr txBox="1"/>
            <p:nvPr/>
          </p:nvSpPr>
          <p:spPr>
            <a:xfrm>
              <a:off x="7854480" y="1777546"/>
              <a:ext cx="1032643"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CD Pipeline</a:t>
              </a:r>
            </a:p>
          </p:txBody>
        </p:sp>
        <p:pic>
          <p:nvPicPr>
            <p:cNvPr id="75" name="Picture 8" descr="Git - Logo Downloads">
              <a:extLst>
                <a:ext uri="{FF2B5EF4-FFF2-40B4-BE49-F238E27FC236}">
                  <a16:creationId xmlns:a16="http://schemas.microsoft.com/office/drawing/2014/main" id="{B9F28384-0F32-49F6-61DB-CC221F4423D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50441" y="1328872"/>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07F348B4-C223-3509-5AE0-E6E9F25A8C55}"/>
                </a:ext>
              </a:extLst>
            </p:cNvPr>
            <p:cNvSpPr txBox="1"/>
            <p:nvPr/>
          </p:nvSpPr>
          <p:spPr>
            <a:xfrm>
              <a:off x="8790772" y="1775057"/>
              <a:ext cx="1176538"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GitOps repository</a:t>
              </a:r>
            </a:p>
          </p:txBody>
        </p:sp>
        <p:pic>
          <p:nvPicPr>
            <p:cNvPr id="78" name="Graphic 77">
              <a:extLst>
                <a:ext uri="{FF2B5EF4-FFF2-40B4-BE49-F238E27FC236}">
                  <a16:creationId xmlns:a16="http://schemas.microsoft.com/office/drawing/2014/main" id="{E0D82EE0-9697-7DC5-51CC-C021857F436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319217" y="2125083"/>
              <a:ext cx="365760" cy="365760"/>
            </a:xfrm>
            <a:prstGeom prst="rect">
              <a:avLst/>
            </a:prstGeom>
          </p:spPr>
        </p:pic>
        <p:sp>
          <p:nvSpPr>
            <p:cNvPr id="80" name="TextBox 79">
              <a:extLst>
                <a:ext uri="{FF2B5EF4-FFF2-40B4-BE49-F238E27FC236}">
                  <a16:creationId xmlns:a16="http://schemas.microsoft.com/office/drawing/2014/main" id="{1D8A7EEE-286B-63C1-E5AF-EE04FA16DBAE}"/>
                </a:ext>
              </a:extLst>
            </p:cNvPr>
            <p:cNvSpPr txBox="1"/>
            <p:nvPr/>
          </p:nvSpPr>
          <p:spPr>
            <a:xfrm>
              <a:off x="7604506" y="2054048"/>
              <a:ext cx="2070297" cy="507831"/>
            </a:xfrm>
            <a:prstGeom prst="rect">
              <a:avLst/>
            </a:prstGeom>
            <a:noFill/>
          </p:spPr>
          <p:txBody>
            <a:bodyPr wrap="square">
              <a:spAutoFit/>
            </a:bodyPr>
            <a:lstStyle>
              <a:defPPr>
                <a:defRPr lang="en-US"/>
              </a:defPPr>
              <a:lvl1pPr algn="ctr" defTabSz="932472" fontAlgn="base">
                <a:spcBef>
                  <a:spcPct val="0"/>
                </a:spcBef>
                <a:spcAft>
                  <a:spcPct val="0"/>
                </a:spcAft>
                <a:defRPr sz="10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Microsoft Artifact Registry</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Build, store, and manage container artifacts for your deployments</a:t>
              </a:r>
            </a:p>
          </p:txBody>
        </p:sp>
        <p:sp>
          <p:nvSpPr>
            <p:cNvPr id="81" name="TextBox 80">
              <a:extLst>
                <a:ext uri="{FF2B5EF4-FFF2-40B4-BE49-F238E27FC236}">
                  <a16:creationId xmlns:a16="http://schemas.microsoft.com/office/drawing/2014/main" id="{5F1A4796-91AB-707D-CCB8-60EB7007C410}"/>
                </a:ext>
              </a:extLst>
            </p:cNvPr>
            <p:cNvSpPr txBox="1"/>
            <p:nvPr/>
          </p:nvSpPr>
          <p:spPr>
            <a:xfrm>
              <a:off x="9061619" y="483923"/>
              <a:ext cx="1404663" cy="646331"/>
            </a:xfrm>
            <a:prstGeom prst="rect">
              <a:avLst/>
            </a:prstGeom>
            <a:noFill/>
          </p:spPr>
          <p:txBody>
            <a:bodyPr wrap="square">
              <a:spAutoFit/>
            </a:bodyPr>
            <a:lstStyle>
              <a:defPPr>
                <a:defRPr lang="en-US"/>
              </a:defPPr>
              <a:lvl1pPr algn="ctr" defTabSz="932472" fontAlgn="base">
                <a:spcBef>
                  <a:spcPct val="0"/>
                </a:spcBef>
                <a:spcAft>
                  <a:spcPct val="0"/>
                </a:spcAft>
                <a:defRPr sz="9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GitOps</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Manage your desired state Kubernetes cluster configurations with Git</a:t>
              </a:r>
            </a:p>
          </p:txBody>
        </p:sp>
        <p:cxnSp>
          <p:nvCxnSpPr>
            <p:cNvPr id="83" name="Connector: Elbow 82">
              <a:extLst>
                <a:ext uri="{FF2B5EF4-FFF2-40B4-BE49-F238E27FC236}">
                  <a16:creationId xmlns:a16="http://schemas.microsoft.com/office/drawing/2014/main" id="{4671A904-304A-9830-65E6-10572C002FE2}"/>
                </a:ext>
              </a:extLst>
            </p:cNvPr>
            <p:cNvCxnSpPr>
              <a:stCxn id="71" idx="1"/>
              <a:endCxn id="78" idx="1"/>
            </p:cNvCxnSpPr>
            <p:nvPr/>
          </p:nvCxnSpPr>
          <p:spPr>
            <a:xfrm rot="10800000" flipV="1">
              <a:off x="7319217" y="1557471"/>
              <a:ext cx="12700" cy="750491"/>
            </a:xfrm>
            <a:prstGeom prst="bentConnector3">
              <a:avLst>
                <a:gd name="adj1" fmla="val 1800000"/>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C7AAF3B-5927-A86C-3827-BB8004DE10DC}"/>
                </a:ext>
              </a:extLst>
            </p:cNvPr>
            <p:cNvCxnSpPr>
              <a:cxnSpLocks/>
            </p:cNvCxnSpPr>
            <p:nvPr/>
          </p:nvCxnSpPr>
          <p:spPr>
            <a:xfrm flipH="1">
              <a:off x="7820501" y="671898"/>
              <a:ext cx="57279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0B2AB619-059F-72F8-866D-0562229EA268}"/>
                </a:ext>
              </a:extLst>
            </p:cNvPr>
            <p:cNvCxnSpPr>
              <a:cxnSpLocks/>
              <a:stCxn id="69" idx="2"/>
              <a:endCxn id="71" idx="0"/>
            </p:cNvCxnSpPr>
            <p:nvPr/>
          </p:nvCxnSpPr>
          <p:spPr>
            <a:xfrm rot="5400000">
              <a:off x="8018889" y="651732"/>
              <a:ext cx="206068" cy="1148212"/>
            </a:xfrm>
            <a:prstGeom prst="bentConnector3">
              <a:avLst>
                <a:gd name="adj1" fmla="val 2301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988B547-6CF6-93D9-60D0-1466070E57DC}"/>
                </a:ext>
              </a:extLst>
            </p:cNvPr>
            <p:cNvCxnSpPr>
              <a:cxnSpLocks/>
              <a:stCxn id="71" idx="3"/>
              <a:endCxn id="73" idx="1"/>
            </p:cNvCxnSpPr>
            <p:nvPr/>
          </p:nvCxnSpPr>
          <p:spPr>
            <a:xfrm>
              <a:off x="7776417" y="1557472"/>
              <a:ext cx="34411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E70F9AE-15CD-CE23-FA5F-B3F0A17E8356}"/>
                </a:ext>
              </a:extLst>
            </p:cNvPr>
            <p:cNvCxnSpPr>
              <a:cxnSpLocks/>
            </p:cNvCxnSpPr>
            <p:nvPr/>
          </p:nvCxnSpPr>
          <p:spPr>
            <a:xfrm flipV="1">
              <a:off x="8608619" y="1557471"/>
              <a:ext cx="485695" cy="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4245AD16-502F-9C7C-61E4-315B10C39695}"/>
                </a:ext>
              </a:extLst>
            </p:cNvPr>
            <p:cNvSpPr txBox="1"/>
            <p:nvPr/>
          </p:nvSpPr>
          <p:spPr>
            <a:xfrm>
              <a:off x="7355760" y="95883"/>
              <a:ext cx="2807931" cy="307777"/>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50" b="0" i="0" u="none" strike="noStrike" kern="1200" cap="none" spc="0" normalizeH="0" baseline="0" noProof="0">
                  <a:ln>
                    <a:noFill/>
                  </a:ln>
                  <a:solidFill>
                    <a:srgbClr val="50E6FF"/>
                  </a:solidFill>
                  <a:effectLst/>
                  <a:uLnTx/>
                  <a:uFillTx/>
                  <a:latin typeface="Tenorite" panose="00000500000000000000" pitchFamily="2" charset="0"/>
                  <a:ea typeface="+mn-ea"/>
                  <a:cs typeface="Segoe UI" pitchFamily="34" charset="0"/>
                </a:rPr>
                <a:t>Deploy your own workloads</a:t>
              </a:r>
            </a:p>
          </p:txBody>
        </p:sp>
        <p:sp>
          <p:nvSpPr>
            <p:cNvPr id="123" name="Rectangle 122">
              <a:extLst>
                <a:ext uri="{FF2B5EF4-FFF2-40B4-BE49-F238E27FC236}">
                  <a16:creationId xmlns:a16="http://schemas.microsoft.com/office/drawing/2014/main" id="{7990EC2D-0A50-139A-7165-9D81A207E7BF}"/>
                </a:ext>
              </a:extLst>
            </p:cNvPr>
            <p:cNvSpPr/>
            <p:nvPr/>
          </p:nvSpPr>
          <p:spPr bwMode="auto">
            <a:xfrm>
              <a:off x="3592552" y="105376"/>
              <a:ext cx="3413114" cy="2456745"/>
            </a:xfrm>
            <a:prstGeom prst="rect">
              <a:avLst/>
            </a:prstGeom>
            <a:solidFill>
              <a:schemeClr val="tx2">
                <a:lumMod val="1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24" name="TextBox 123">
              <a:extLst>
                <a:ext uri="{FF2B5EF4-FFF2-40B4-BE49-F238E27FC236}">
                  <a16:creationId xmlns:a16="http://schemas.microsoft.com/office/drawing/2014/main" id="{30E8C85B-1C4F-E147-3CC0-4020E88EA881}"/>
                </a:ext>
              </a:extLst>
            </p:cNvPr>
            <p:cNvSpPr txBox="1"/>
            <p:nvPr/>
          </p:nvSpPr>
          <p:spPr>
            <a:xfrm>
              <a:off x="3895143" y="91368"/>
              <a:ext cx="2807931" cy="307777"/>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50" b="0" i="0" u="none" strike="noStrike" kern="1200" cap="none" spc="0" normalizeH="0" baseline="0" noProof="0">
                  <a:ln>
                    <a:noFill/>
                  </a:ln>
                  <a:solidFill>
                    <a:srgbClr val="50E6FF"/>
                  </a:solidFill>
                  <a:effectLst/>
                  <a:uLnTx/>
                  <a:uFillTx/>
                  <a:latin typeface="Tenorite" panose="00000500000000000000" pitchFamily="2" charset="0"/>
                  <a:ea typeface="+mn-ea"/>
                  <a:cs typeface="Segoe UI" pitchFamily="34" charset="0"/>
                </a:rPr>
                <a:t>Deploy Cluster extensions</a:t>
              </a:r>
            </a:p>
          </p:txBody>
        </p:sp>
        <p:grpSp>
          <p:nvGrpSpPr>
            <p:cNvPr id="125" name="Group 124">
              <a:extLst>
                <a:ext uri="{FF2B5EF4-FFF2-40B4-BE49-F238E27FC236}">
                  <a16:creationId xmlns:a16="http://schemas.microsoft.com/office/drawing/2014/main" id="{E9FE7AE7-C9BE-354C-EC70-886B3DF86764}"/>
                </a:ext>
              </a:extLst>
            </p:cNvPr>
            <p:cNvGrpSpPr/>
            <p:nvPr/>
          </p:nvGrpSpPr>
          <p:grpSpPr>
            <a:xfrm>
              <a:off x="3867562" y="491345"/>
              <a:ext cx="2973630" cy="1800362"/>
              <a:chOff x="803876" y="584557"/>
              <a:chExt cx="2973630" cy="1800362"/>
            </a:xfrm>
          </p:grpSpPr>
          <p:pic>
            <p:nvPicPr>
              <p:cNvPr id="108" name="Graphic 107">
                <a:extLst>
                  <a:ext uri="{FF2B5EF4-FFF2-40B4-BE49-F238E27FC236}">
                    <a16:creationId xmlns:a16="http://schemas.microsoft.com/office/drawing/2014/main" id="{ED722C65-9F6C-96BA-5151-460920F9B76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03876" y="1296023"/>
                <a:ext cx="394538" cy="394538"/>
              </a:xfrm>
              <a:prstGeom prst="rect">
                <a:avLst/>
              </a:prstGeom>
            </p:spPr>
          </p:pic>
          <p:pic>
            <p:nvPicPr>
              <p:cNvPr id="112" name="Graphic 111">
                <a:extLst>
                  <a:ext uri="{FF2B5EF4-FFF2-40B4-BE49-F238E27FC236}">
                    <a16:creationId xmlns:a16="http://schemas.microsoft.com/office/drawing/2014/main" id="{8C4AFC80-279C-5445-FAF3-B529A7B2DAF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15919" y="1937593"/>
                <a:ext cx="344977" cy="344977"/>
              </a:xfrm>
              <a:prstGeom prst="rect">
                <a:avLst/>
              </a:prstGeom>
            </p:spPr>
          </p:pic>
          <p:pic>
            <p:nvPicPr>
              <p:cNvPr id="115" name="Graphic 114">
                <a:extLst>
                  <a:ext uri="{FF2B5EF4-FFF2-40B4-BE49-F238E27FC236}">
                    <a16:creationId xmlns:a16="http://schemas.microsoft.com/office/drawing/2014/main" id="{D61FDF43-D3AC-8470-54CC-D61259F263A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15919" y="680319"/>
                <a:ext cx="362474" cy="362474"/>
              </a:xfrm>
              <a:prstGeom prst="rect">
                <a:avLst/>
              </a:prstGeom>
            </p:spPr>
          </p:pic>
          <p:sp>
            <p:nvSpPr>
              <p:cNvPr id="117" name="TextBox 116">
                <a:extLst>
                  <a:ext uri="{FF2B5EF4-FFF2-40B4-BE49-F238E27FC236}">
                    <a16:creationId xmlns:a16="http://schemas.microsoft.com/office/drawing/2014/main" id="{0F485D4E-1617-2AA0-7FAF-3C0729B882AB}"/>
                  </a:ext>
                </a:extLst>
              </p:cNvPr>
              <p:cNvSpPr txBox="1"/>
              <p:nvPr/>
            </p:nvSpPr>
            <p:spPr>
              <a:xfrm>
                <a:off x="1225895" y="584557"/>
                <a:ext cx="2477698" cy="553998"/>
              </a:xfrm>
              <a:prstGeom prst="rect">
                <a:avLst/>
              </a:prstGeom>
              <a:noFill/>
            </p:spPr>
            <p:txBody>
              <a:bodyPr wrap="square">
                <a:spAutoFit/>
              </a:bodyPr>
              <a:lstStyle>
                <a:defPPr>
                  <a:defRPr lang="en-US"/>
                </a:defPPr>
                <a:lvl1pPr algn="ctr" defTabSz="932472" fontAlgn="base">
                  <a:spcBef>
                    <a:spcPct val="0"/>
                  </a:spcBef>
                  <a:spcAft>
                    <a:spcPct val="0"/>
                  </a:spcAft>
                  <a:defRPr sz="900" b="1">
                    <a:solidFill>
                      <a:srgbClr val="FFFFFF"/>
                    </a:solidFill>
                    <a:latin typeface="Tenorite" panose="00000500000000000000" pitchFamily="2"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Monitor</a:t>
                </a:r>
                <a:br>
                  <a:rPr kumimoji="0" lang="en-US" sz="1000" b="1"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Monitor</a:t>
                </a: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servers in Azure, machines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on-premises or at other cloud providers</a:t>
                </a:r>
              </a:p>
            </p:txBody>
          </p:sp>
          <p:sp>
            <p:nvSpPr>
              <p:cNvPr id="119" name="TextBox 118">
                <a:extLst>
                  <a:ext uri="{FF2B5EF4-FFF2-40B4-BE49-F238E27FC236}">
                    <a16:creationId xmlns:a16="http://schemas.microsoft.com/office/drawing/2014/main" id="{117A20C1-4344-3F67-D4F1-1D963E990088}"/>
                  </a:ext>
                </a:extLst>
              </p:cNvPr>
              <p:cNvSpPr txBox="1"/>
              <p:nvPr/>
            </p:nvSpPr>
            <p:spPr>
              <a:xfrm>
                <a:off x="1231635" y="1216293"/>
                <a:ext cx="2545871" cy="553998"/>
              </a:xfrm>
              <a:prstGeom prst="rect">
                <a:avLst/>
              </a:prstGeom>
              <a:noFill/>
            </p:spPr>
            <p:txBody>
              <a:bodyPr wrap="square">
                <a:spAutoFit/>
              </a:bodyPr>
              <a:lstStyle>
                <a:defPPr>
                  <a:defRPr lang="en-US"/>
                </a:defPPr>
                <a:lvl1pPr defTabSz="932472" fontAlgn="base">
                  <a:spcBef>
                    <a:spcPct val="0"/>
                  </a:spcBef>
                  <a:spcAft>
                    <a:spcPct val="0"/>
                  </a:spcAft>
                  <a:defRPr sz="900" b="1">
                    <a:solidFill>
                      <a:srgbClr val="FFFFFF"/>
                    </a:solidFill>
                    <a:latin typeface="Tenorite" panose="00000500000000000000" pitchFamily="2"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Policy</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Enforce organizational standards and assess compliance at-scale</a:t>
                </a:r>
              </a:p>
            </p:txBody>
          </p:sp>
          <p:sp>
            <p:nvSpPr>
              <p:cNvPr id="121" name="TextBox 120">
                <a:extLst>
                  <a:ext uri="{FF2B5EF4-FFF2-40B4-BE49-F238E27FC236}">
                    <a16:creationId xmlns:a16="http://schemas.microsoft.com/office/drawing/2014/main" id="{9EDDFF3C-F30B-AD8A-E36E-F04325FFFDB4}"/>
                  </a:ext>
                </a:extLst>
              </p:cNvPr>
              <p:cNvSpPr txBox="1"/>
              <p:nvPr/>
            </p:nvSpPr>
            <p:spPr>
              <a:xfrm>
                <a:off x="1225895" y="1830921"/>
                <a:ext cx="2376842"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Tenorite" panose="00000500000000000000" pitchFamily="2" charset="0"/>
                    <a:ea typeface="+mn-ea"/>
                    <a:cs typeface="+mn-cs"/>
                  </a:rPr>
                  <a:t>Azure App Service</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Quickly build, deploy, and scale web apps and APIs on Kubernetes or Azure</a:t>
                </a:r>
              </a:p>
            </p:txBody>
          </p:sp>
        </p:grpSp>
        <p:sp>
          <p:nvSpPr>
            <p:cNvPr id="126" name="Rectangle 125">
              <a:extLst>
                <a:ext uri="{FF2B5EF4-FFF2-40B4-BE49-F238E27FC236}">
                  <a16:creationId xmlns:a16="http://schemas.microsoft.com/office/drawing/2014/main" id="{CA0CFC9B-302F-1C81-D111-225BC227DC28}"/>
                </a:ext>
              </a:extLst>
            </p:cNvPr>
            <p:cNvSpPr/>
            <p:nvPr/>
          </p:nvSpPr>
          <p:spPr bwMode="auto">
            <a:xfrm>
              <a:off x="131935" y="105134"/>
              <a:ext cx="3413114" cy="2456745"/>
            </a:xfrm>
            <a:prstGeom prst="rect">
              <a:avLst/>
            </a:prstGeom>
            <a:solidFill>
              <a:schemeClr val="tx2">
                <a:lumMod val="1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27" name="TextBox 126">
              <a:extLst>
                <a:ext uri="{FF2B5EF4-FFF2-40B4-BE49-F238E27FC236}">
                  <a16:creationId xmlns:a16="http://schemas.microsoft.com/office/drawing/2014/main" id="{38EA50C8-FDD0-C1C4-D135-C99B0CBD5BB9}"/>
                </a:ext>
              </a:extLst>
            </p:cNvPr>
            <p:cNvSpPr txBox="1"/>
            <p:nvPr/>
          </p:nvSpPr>
          <p:spPr>
            <a:xfrm>
              <a:off x="434526" y="89810"/>
              <a:ext cx="2807931" cy="307777"/>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50" b="0" i="0" u="none" strike="noStrike" kern="1200" cap="none" spc="0" normalizeH="0" baseline="0" noProof="0">
                  <a:ln>
                    <a:noFill/>
                  </a:ln>
                  <a:solidFill>
                    <a:srgbClr val="50E6FF"/>
                  </a:solidFill>
                  <a:effectLst/>
                  <a:uLnTx/>
                  <a:uFillTx/>
                  <a:latin typeface="Tenorite" panose="00000500000000000000" pitchFamily="2" charset="0"/>
                  <a:ea typeface="+mn-ea"/>
                  <a:cs typeface="Segoe UI" pitchFamily="34" charset="0"/>
                </a:rPr>
                <a:t>Azure Resource Manager</a:t>
              </a:r>
            </a:p>
          </p:txBody>
        </p:sp>
        <p:pic>
          <p:nvPicPr>
            <p:cNvPr id="1026" name="Picture 2" descr="image">
              <a:extLst>
                <a:ext uri="{FF2B5EF4-FFF2-40B4-BE49-F238E27FC236}">
                  <a16:creationId xmlns:a16="http://schemas.microsoft.com/office/drawing/2014/main" id="{18452931-D667-010F-90F1-2B3C0DC5C42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28690" y="904867"/>
              <a:ext cx="2418400" cy="111630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nvGrpSpPr>
            <p:cNvPr id="1027" name="Group 1026">
              <a:extLst>
                <a:ext uri="{FF2B5EF4-FFF2-40B4-BE49-F238E27FC236}">
                  <a16:creationId xmlns:a16="http://schemas.microsoft.com/office/drawing/2014/main" id="{0F314ECC-3D17-6434-A869-5549156AAE5F}"/>
                </a:ext>
              </a:extLst>
            </p:cNvPr>
            <p:cNvGrpSpPr/>
            <p:nvPr/>
          </p:nvGrpSpPr>
          <p:grpSpPr>
            <a:xfrm>
              <a:off x="553821" y="438318"/>
              <a:ext cx="2638864" cy="400110"/>
              <a:chOff x="378153" y="329264"/>
              <a:chExt cx="2638864" cy="400110"/>
            </a:xfrm>
          </p:grpSpPr>
          <p:sp>
            <p:nvSpPr>
              <p:cNvPr id="1024" name="TextBox 1023">
                <a:extLst>
                  <a:ext uri="{FF2B5EF4-FFF2-40B4-BE49-F238E27FC236}">
                    <a16:creationId xmlns:a16="http://schemas.microsoft.com/office/drawing/2014/main" id="{CE07B451-B25D-5B5C-AC7B-FAEB8C9C58EF}"/>
                  </a:ext>
                </a:extLst>
              </p:cNvPr>
              <p:cNvSpPr txBox="1"/>
              <p:nvPr/>
            </p:nvSpPr>
            <p:spPr>
              <a:xfrm>
                <a:off x="743913" y="329264"/>
                <a:ext cx="227310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Build and manage cloud deployments directly from the Azure portal</a:t>
                </a:r>
              </a:p>
            </p:txBody>
          </p:sp>
          <p:pic>
            <p:nvPicPr>
              <p:cNvPr id="1025" name="Graphic 1024" descr="Architecture all-up">
                <a:extLst>
                  <a:ext uri="{FF2B5EF4-FFF2-40B4-BE49-F238E27FC236}">
                    <a16:creationId xmlns:a16="http://schemas.microsoft.com/office/drawing/2014/main" id="{1B11BA9D-BF74-F7DA-C53A-89EB8AC56CD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78153" y="346439"/>
                <a:ext cx="365760" cy="365760"/>
              </a:xfrm>
              <a:prstGeom prst="rect">
                <a:avLst/>
              </a:prstGeom>
              <a:effectLst/>
            </p:spPr>
          </p:pic>
        </p:grpSp>
        <p:grpSp>
          <p:nvGrpSpPr>
            <p:cNvPr id="1030" name="Group 1029">
              <a:extLst>
                <a:ext uri="{FF2B5EF4-FFF2-40B4-BE49-F238E27FC236}">
                  <a16:creationId xmlns:a16="http://schemas.microsoft.com/office/drawing/2014/main" id="{6A3DF527-418A-4270-ACD9-084AB0AFD357}"/>
                </a:ext>
              </a:extLst>
            </p:cNvPr>
            <p:cNvGrpSpPr/>
            <p:nvPr/>
          </p:nvGrpSpPr>
          <p:grpSpPr>
            <a:xfrm>
              <a:off x="1265576" y="2117166"/>
              <a:ext cx="1144628" cy="365760"/>
              <a:chOff x="2270801" y="3212244"/>
              <a:chExt cx="1144628" cy="365760"/>
            </a:xfrm>
          </p:grpSpPr>
          <p:pic>
            <p:nvPicPr>
              <p:cNvPr id="1028" name="Graphic 1027">
                <a:extLst>
                  <a:ext uri="{FF2B5EF4-FFF2-40B4-BE49-F238E27FC236}">
                    <a16:creationId xmlns:a16="http://schemas.microsoft.com/office/drawing/2014/main" id="{6F2F6161-58E7-C03B-1D25-93AA68B5625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270801" y="3212244"/>
                <a:ext cx="365760" cy="365760"/>
              </a:xfrm>
              <a:prstGeom prst="rect">
                <a:avLst/>
              </a:prstGeom>
            </p:spPr>
          </p:pic>
          <p:pic>
            <p:nvPicPr>
              <p:cNvPr id="1029" name="Graphic 1028">
                <a:extLst>
                  <a:ext uri="{FF2B5EF4-FFF2-40B4-BE49-F238E27FC236}">
                    <a16:creationId xmlns:a16="http://schemas.microsoft.com/office/drawing/2014/main" id="{BEC15CD3-178D-88B8-E77C-C68A237D3A2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049669" y="3212244"/>
                <a:ext cx="365760" cy="365760"/>
              </a:xfrm>
              <a:prstGeom prst="rect">
                <a:avLst/>
              </a:prstGeom>
            </p:spPr>
          </p:pic>
        </p:grpSp>
        <p:sp>
          <p:nvSpPr>
            <p:cNvPr id="1031" name="Rectangle 1030">
              <a:extLst>
                <a:ext uri="{FF2B5EF4-FFF2-40B4-BE49-F238E27FC236}">
                  <a16:creationId xmlns:a16="http://schemas.microsoft.com/office/drawing/2014/main" id="{31AD84C9-77AB-C19A-5CAF-7004C64A82EB}"/>
                </a:ext>
              </a:extLst>
            </p:cNvPr>
            <p:cNvSpPr/>
            <p:nvPr/>
          </p:nvSpPr>
          <p:spPr bwMode="auto">
            <a:xfrm>
              <a:off x="10510568" y="105134"/>
              <a:ext cx="1611926" cy="2456745"/>
            </a:xfrm>
            <a:prstGeom prst="rect">
              <a:avLst/>
            </a:prstGeom>
            <a:solidFill>
              <a:schemeClr val="tx2">
                <a:lumMod val="1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032" name="TextBox 1031">
              <a:extLst>
                <a:ext uri="{FF2B5EF4-FFF2-40B4-BE49-F238E27FC236}">
                  <a16:creationId xmlns:a16="http://schemas.microsoft.com/office/drawing/2014/main" id="{D17A255C-1E1A-554F-8631-C878D3B4979D}"/>
                </a:ext>
              </a:extLst>
            </p:cNvPr>
            <p:cNvSpPr txBox="1"/>
            <p:nvPr/>
          </p:nvSpPr>
          <p:spPr>
            <a:xfrm>
              <a:off x="10436381" y="87596"/>
              <a:ext cx="1760300" cy="307777"/>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50" b="0" i="0" u="none" strike="noStrike" kern="1200" cap="none" spc="0" normalizeH="0" baseline="0" noProof="0">
                  <a:ln>
                    <a:noFill/>
                  </a:ln>
                  <a:solidFill>
                    <a:srgbClr val="50E6FF"/>
                  </a:solidFill>
                  <a:effectLst/>
                  <a:uLnTx/>
                  <a:uFillTx/>
                  <a:latin typeface="Tenorite" panose="00000500000000000000" pitchFamily="2" charset="0"/>
                  <a:ea typeface="+mn-ea"/>
                  <a:cs typeface="Segoe UI" pitchFamily="34" charset="0"/>
                </a:rPr>
                <a:t>OS and VM Updates</a:t>
              </a:r>
            </a:p>
          </p:txBody>
        </p:sp>
        <p:sp>
          <p:nvSpPr>
            <p:cNvPr id="1034" name="TextBox 1033">
              <a:extLst>
                <a:ext uri="{FF2B5EF4-FFF2-40B4-BE49-F238E27FC236}">
                  <a16:creationId xmlns:a16="http://schemas.microsoft.com/office/drawing/2014/main" id="{A603E76C-663C-96D6-87F2-853520E28E1C}"/>
                </a:ext>
              </a:extLst>
            </p:cNvPr>
            <p:cNvSpPr txBox="1"/>
            <p:nvPr/>
          </p:nvSpPr>
          <p:spPr>
            <a:xfrm>
              <a:off x="10632287" y="595638"/>
              <a:ext cx="1368488" cy="707886"/>
            </a:xfrm>
            <a:prstGeom prst="rect">
              <a:avLst/>
            </a:prstGeom>
            <a:noFill/>
          </p:spPr>
          <p:txBody>
            <a:bodyPr wrap="square">
              <a:spAutoFit/>
            </a:bodyPr>
            <a:lstStyle>
              <a:defPPr>
                <a:defRPr lang="en-US"/>
              </a:defPPr>
              <a:lvl1pPr>
                <a:defRPr sz="1000" b="1">
                  <a:latin typeface="Tenorite" panose="00000500000000000000"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Tenorite" panose="00000500000000000000" pitchFamily="2" charset="0"/>
                  <a:ea typeface="+mn-ea"/>
                  <a:cs typeface="+mn-cs"/>
                </a:rPr>
                <a:t>Windows Update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Get the latest fixes, updates and security improvements</a:t>
              </a:r>
            </a:p>
          </p:txBody>
        </p:sp>
        <p:pic>
          <p:nvPicPr>
            <p:cNvPr id="1035" name="Graphic 1034">
              <a:extLst>
                <a:ext uri="{FF2B5EF4-FFF2-40B4-BE49-F238E27FC236}">
                  <a16:creationId xmlns:a16="http://schemas.microsoft.com/office/drawing/2014/main" id="{CAADD84D-3B32-C70B-76F7-B579C3FFA169}"/>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1118821" y="1659966"/>
              <a:ext cx="457200" cy="457200"/>
            </a:xfrm>
            <a:prstGeom prst="rect">
              <a:avLst/>
            </a:prstGeom>
          </p:spPr>
        </p:pic>
      </p:grpSp>
      <p:sp>
        <p:nvSpPr>
          <p:cNvPr id="1059" name="Rectangle 1058">
            <a:extLst>
              <a:ext uri="{FF2B5EF4-FFF2-40B4-BE49-F238E27FC236}">
                <a16:creationId xmlns:a16="http://schemas.microsoft.com/office/drawing/2014/main" id="{A547C70A-324E-89FE-F7EA-13F1B85ED278}"/>
              </a:ext>
            </a:extLst>
          </p:cNvPr>
          <p:cNvSpPr/>
          <p:nvPr/>
        </p:nvSpPr>
        <p:spPr bwMode="auto">
          <a:xfrm>
            <a:off x="1048588" y="2689053"/>
            <a:ext cx="9385232" cy="3657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a:t>
            </a:r>
          </a:p>
        </p:txBody>
      </p:sp>
      <p:pic>
        <p:nvPicPr>
          <p:cNvPr id="1066" name="Graphic 1065" descr="Azure arc icon">
            <a:extLst>
              <a:ext uri="{FF2B5EF4-FFF2-40B4-BE49-F238E27FC236}">
                <a16:creationId xmlns:a16="http://schemas.microsoft.com/office/drawing/2014/main" id="{697D9F17-27AF-2CBE-C894-E5D5C1CA8542}"/>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669037" y="2686202"/>
            <a:ext cx="365761" cy="365761"/>
          </a:xfrm>
          <a:prstGeom prst="rect">
            <a:avLst/>
          </a:prstGeom>
          <a:effectLst>
            <a:outerShdw blurRad="571500" algn="tl" rotWithShape="0">
              <a:srgbClr val="0078D4">
                <a:alpha val="70000"/>
              </a:srgbClr>
            </a:outerShdw>
          </a:effectLst>
        </p:spPr>
      </p:pic>
      <p:cxnSp>
        <p:nvCxnSpPr>
          <p:cNvPr id="1073" name="Straight Arrow Connector 1072">
            <a:extLst>
              <a:ext uri="{FF2B5EF4-FFF2-40B4-BE49-F238E27FC236}">
                <a16:creationId xmlns:a16="http://schemas.microsoft.com/office/drawing/2014/main" id="{983DB06A-9F85-4081-A0A1-788C435A3FEA}"/>
              </a:ext>
              <a:ext uri="{C183D7F6-B498-43B3-948B-1728B52AA6E4}">
                <adec:decorative xmlns:adec="http://schemas.microsoft.com/office/drawing/2017/decorative" val="1"/>
              </a:ext>
            </a:extLst>
          </p:cNvPr>
          <p:cNvCxnSpPr>
            <a:cxnSpLocks/>
          </p:cNvCxnSpPr>
          <p:nvPr/>
        </p:nvCxnSpPr>
        <p:spPr>
          <a:xfrm>
            <a:off x="3835100" y="3657253"/>
            <a:ext cx="973714"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75" name="Straight Connector 1074">
            <a:extLst>
              <a:ext uri="{FF2B5EF4-FFF2-40B4-BE49-F238E27FC236}">
                <a16:creationId xmlns:a16="http://schemas.microsoft.com/office/drawing/2014/main" id="{70BA8F27-F594-0C19-E82A-5F679928C07E}"/>
              </a:ext>
              <a:ext uri="{C183D7F6-B498-43B3-948B-1728B52AA6E4}">
                <adec:decorative xmlns:adec="http://schemas.microsoft.com/office/drawing/2017/decorative" val="1"/>
              </a:ext>
            </a:extLst>
          </p:cNvPr>
          <p:cNvCxnSpPr/>
          <p:nvPr/>
        </p:nvCxnSpPr>
        <p:spPr>
          <a:xfrm>
            <a:off x="3838275" y="2519660"/>
            <a:ext cx="0" cy="167309"/>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6" name="Straight Connector 1075">
            <a:extLst>
              <a:ext uri="{FF2B5EF4-FFF2-40B4-BE49-F238E27FC236}">
                <a16:creationId xmlns:a16="http://schemas.microsoft.com/office/drawing/2014/main" id="{AC423584-E05D-47AA-9917-D94A16B0E919}"/>
              </a:ext>
              <a:ext uri="{C183D7F6-B498-43B3-948B-1728B52AA6E4}">
                <adec:decorative xmlns:adec="http://schemas.microsoft.com/office/drawing/2017/decorative" val="1"/>
              </a:ext>
            </a:extLst>
          </p:cNvPr>
          <p:cNvCxnSpPr>
            <a:cxnSpLocks/>
          </p:cNvCxnSpPr>
          <p:nvPr/>
        </p:nvCxnSpPr>
        <p:spPr>
          <a:xfrm flipH="1">
            <a:off x="3835100" y="3054178"/>
            <a:ext cx="3175" cy="60307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5" name="Connector: Elbow 1084">
            <a:extLst>
              <a:ext uri="{FF2B5EF4-FFF2-40B4-BE49-F238E27FC236}">
                <a16:creationId xmlns:a16="http://schemas.microsoft.com/office/drawing/2014/main" id="{42479FFC-A904-CDA9-C9F4-AC165DD62011}"/>
              </a:ext>
              <a:ext uri="{C183D7F6-B498-43B3-948B-1728B52AA6E4}">
                <adec:decorative xmlns:adec="http://schemas.microsoft.com/office/drawing/2017/decorative" val="1"/>
              </a:ext>
            </a:extLst>
          </p:cNvPr>
          <p:cNvCxnSpPr>
            <a:cxnSpLocks/>
            <a:endCxn id="75" idx="3"/>
          </p:cNvCxnSpPr>
          <p:nvPr/>
        </p:nvCxnSpPr>
        <p:spPr>
          <a:xfrm rot="16200000" flipV="1">
            <a:off x="9268388" y="1824128"/>
            <a:ext cx="1169632" cy="556050"/>
          </a:xfrm>
          <a:prstGeom prst="bentConnector2">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4" name="Straight Arrow Connector 2053">
            <a:extLst>
              <a:ext uri="{FF2B5EF4-FFF2-40B4-BE49-F238E27FC236}">
                <a16:creationId xmlns:a16="http://schemas.microsoft.com/office/drawing/2014/main" id="{0F776738-5415-D378-9CE9-964361CDEA25}"/>
              </a:ext>
              <a:ext uri="{C183D7F6-B498-43B3-948B-1728B52AA6E4}">
                <adec:decorative xmlns:adec="http://schemas.microsoft.com/office/drawing/2017/decorative" val="1"/>
              </a:ext>
            </a:extLst>
          </p:cNvPr>
          <p:cNvCxnSpPr>
            <a:cxnSpLocks/>
          </p:cNvCxnSpPr>
          <p:nvPr/>
        </p:nvCxnSpPr>
        <p:spPr>
          <a:xfrm flipH="1">
            <a:off x="7380749" y="3663610"/>
            <a:ext cx="2750480" cy="2489"/>
          </a:xfrm>
          <a:prstGeom prst="straightConnector1">
            <a:avLst/>
          </a:prstGeom>
          <a:ln w="12700">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59" name="Straight Connector 2058">
            <a:extLst>
              <a:ext uri="{FF2B5EF4-FFF2-40B4-BE49-F238E27FC236}">
                <a16:creationId xmlns:a16="http://schemas.microsoft.com/office/drawing/2014/main" id="{EC26B016-7C74-BF1F-36B0-E0B2606A9404}"/>
              </a:ext>
              <a:ext uri="{C183D7F6-B498-43B3-948B-1728B52AA6E4}">
                <adec:decorative xmlns:adec="http://schemas.microsoft.com/office/drawing/2017/decorative" val="1"/>
              </a:ext>
            </a:extLst>
          </p:cNvPr>
          <p:cNvCxnSpPr>
            <a:cxnSpLocks/>
          </p:cNvCxnSpPr>
          <p:nvPr/>
        </p:nvCxnSpPr>
        <p:spPr>
          <a:xfrm>
            <a:off x="10133345" y="3052066"/>
            <a:ext cx="0" cy="611544"/>
          </a:xfrm>
          <a:prstGeom prst="line">
            <a:avLst/>
          </a:prstGeom>
          <a:ln w="12700">
            <a:solidFill>
              <a:schemeClr val="tx1"/>
            </a:solidFill>
            <a:prstDash val="sys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71" name="Connector: Elbow 2070">
            <a:extLst>
              <a:ext uri="{FF2B5EF4-FFF2-40B4-BE49-F238E27FC236}">
                <a16:creationId xmlns:a16="http://schemas.microsoft.com/office/drawing/2014/main" id="{204417CC-8A17-324D-8A16-3FB58E23C8BF}"/>
              </a:ext>
              <a:ext uri="{C183D7F6-B498-43B3-948B-1728B52AA6E4}">
                <adec:decorative xmlns:adec="http://schemas.microsoft.com/office/drawing/2017/decorative" val="1"/>
              </a:ext>
            </a:extLst>
          </p:cNvPr>
          <p:cNvCxnSpPr>
            <a:cxnSpLocks/>
          </p:cNvCxnSpPr>
          <p:nvPr/>
        </p:nvCxnSpPr>
        <p:spPr>
          <a:xfrm rot="10800000" flipV="1">
            <a:off x="6094783" y="3121824"/>
            <a:ext cx="2632483" cy="149951"/>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76" name="Straight Connector 2075">
            <a:extLst>
              <a:ext uri="{FF2B5EF4-FFF2-40B4-BE49-F238E27FC236}">
                <a16:creationId xmlns:a16="http://schemas.microsoft.com/office/drawing/2014/main" id="{369F315D-E059-D918-3EB6-E74AD5E7A4E2}"/>
              </a:ext>
              <a:ext uri="{C183D7F6-B498-43B3-948B-1728B52AA6E4}">
                <adec:decorative xmlns:adec="http://schemas.microsoft.com/office/drawing/2017/decorative" val="1"/>
              </a:ext>
            </a:extLst>
          </p:cNvPr>
          <p:cNvCxnSpPr>
            <a:cxnSpLocks/>
            <a:stCxn id="99" idx="2"/>
          </p:cNvCxnSpPr>
          <p:nvPr/>
        </p:nvCxnSpPr>
        <p:spPr>
          <a:xfrm>
            <a:off x="8727264" y="2521744"/>
            <a:ext cx="0" cy="164458"/>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80" name="Straight Connector 2079">
            <a:extLst>
              <a:ext uri="{FF2B5EF4-FFF2-40B4-BE49-F238E27FC236}">
                <a16:creationId xmlns:a16="http://schemas.microsoft.com/office/drawing/2014/main" id="{8556141C-FE4A-6D7F-66BF-578E10461A6E}"/>
              </a:ext>
              <a:ext uri="{C183D7F6-B498-43B3-948B-1728B52AA6E4}">
                <adec:decorative xmlns:adec="http://schemas.microsoft.com/office/drawing/2017/decorative" val="1"/>
              </a:ext>
            </a:extLst>
          </p:cNvPr>
          <p:cNvCxnSpPr>
            <a:cxnSpLocks/>
          </p:cNvCxnSpPr>
          <p:nvPr/>
        </p:nvCxnSpPr>
        <p:spPr>
          <a:xfrm>
            <a:off x="8727263" y="3052066"/>
            <a:ext cx="0" cy="6976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85" name="Connector: Elbow 2084">
            <a:extLst>
              <a:ext uri="{FF2B5EF4-FFF2-40B4-BE49-F238E27FC236}">
                <a16:creationId xmlns:a16="http://schemas.microsoft.com/office/drawing/2014/main" id="{9869C2FF-6907-6343-555C-965C918800F7}"/>
              </a:ext>
              <a:ext uri="{C183D7F6-B498-43B3-948B-1728B52AA6E4}">
                <adec:decorative xmlns:adec="http://schemas.microsoft.com/office/drawing/2017/decorative" val="1"/>
              </a:ext>
            </a:extLst>
          </p:cNvPr>
          <p:cNvCxnSpPr>
            <a:cxnSpLocks/>
            <a:stCxn id="1031" idx="2"/>
          </p:cNvCxnSpPr>
          <p:nvPr/>
        </p:nvCxnSpPr>
        <p:spPr>
          <a:xfrm rot="5400000">
            <a:off x="8123854" y="1974615"/>
            <a:ext cx="2613086" cy="3707345"/>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088" name="Connector: Elbow 2087">
            <a:extLst>
              <a:ext uri="{FF2B5EF4-FFF2-40B4-BE49-F238E27FC236}">
                <a16:creationId xmlns:a16="http://schemas.microsoft.com/office/drawing/2014/main" id="{CC86D158-7457-A817-B007-E8A130130B37}"/>
              </a:ext>
              <a:ext uri="{C183D7F6-B498-43B3-948B-1728B52AA6E4}">
                <adec:decorative xmlns:adec="http://schemas.microsoft.com/office/drawing/2017/decorative" val="1"/>
              </a:ext>
            </a:extLst>
          </p:cNvPr>
          <p:cNvCxnSpPr>
            <a:cxnSpLocks/>
            <a:stCxn id="1031" idx="2"/>
          </p:cNvCxnSpPr>
          <p:nvPr/>
        </p:nvCxnSpPr>
        <p:spPr>
          <a:xfrm rot="5400000">
            <a:off x="7612109" y="2486358"/>
            <a:ext cx="3636574" cy="3707346"/>
          </a:xfrm>
          <a:prstGeom prst="bentConnector2">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093" name="TextBox 2092">
            <a:extLst>
              <a:ext uri="{FF2B5EF4-FFF2-40B4-BE49-F238E27FC236}">
                <a16:creationId xmlns:a16="http://schemas.microsoft.com/office/drawing/2014/main" id="{BCE127AA-F1C6-0D32-22FF-6F06B7496426}"/>
              </a:ext>
            </a:extLst>
          </p:cNvPr>
          <p:cNvSpPr txBox="1"/>
          <p:nvPr/>
        </p:nvSpPr>
        <p:spPr>
          <a:xfrm>
            <a:off x="2351489" y="4718295"/>
            <a:ext cx="2109599" cy="43088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Tenorite" panose="00000500000000000000" pitchFamily="2" charset="0"/>
                <a:ea typeface="+mn-ea"/>
                <a:cs typeface="Segoe UI" pitchFamily="34" charset="0"/>
              </a:rPr>
              <a:t>Connected via </a:t>
            </a:r>
            <a:br>
              <a:rPr kumimoji="0" lang="en-US" sz="1100" b="0" i="0" u="none" strike="noStrike" kern="1200" cap="none" spc="0" normalizeH="0" baseline="0" noProof="0">
                <a:ln>
                  <a:noFill/>
                </a:ln>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effectLst/>
                <a:uLnTx/>
                <a:uFillTx/>
                <a:latin typeface="Tenorite" panose="00000500000000000000" pitchFamily="2" charset="0"/>
                <a:ea typeface="+mn-ea"/>
                <a:cs typeface="Segoe UI" pitchFamily="34" charset="0"/>
              </a:rPr>
              <a:t>Azure Arc-enabled Kubernetes </a:t>
            </a:r>
          </a:p>
        </p:txBody>
      </p:sp>
      <p:cxnSp>
        <p:nvCxnSpPr>
          <p:cNvPr id="2095" name="Connector: Elbow 2094">
            <a:extLst>
              <a:ext uri="{FF2B5EF4-FFF2-40B4-BE49-F238E27FC236}">
                <a16:creationId xmlns:a16="http://schemas.microsoft.com/office/drawing/2014/main" id="{A4814601-B287-3768-B987-F97E82AE4ECE}"/>
              </a:ext>
              <a:ext uri="{C183D7F6-B498-43B3-948B-1728B52AA6E4}">
                <adec:decorative xmlns:adec="http://schemas.microsoft.com/office/drawing/2017/decorative" val="1"/>
              </a:ext>
            </a:extLst>
          </p:cNvPr>
          <p:cNvCxnSpPr>
            <a:cxnSpLocks/>
          </p:cNvCxnSpPr>
          <p:nvPr/>
        </p:nvCxnSpPr>
        <p:spPr>
          <a:xfrm>
            <a:off x="2194862" y="3056897"/>
            <a:ext cx="2422854" cy="2077933"/>
          </a:xfrm>
          <a:prstGeom prst="bentConnector3">
            <a:avLst>
              <a:gd name="adj1" fmla="val 203"/>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02" name="Straight Arrow Connector 2101">
            <a:extLst>
              <a:ext uri="{FF2B5EF4-FFF2-40B4-BE49-F238E27FC236}">
                <a16:creationId xmlns:a16="http://schemas.microsoft.com/office/drawing/2014/main" id="{7F4C87D7-6A32-5916-7337-9C5828E0C3E0}"/>
              </a:ext>
              <a:ext uri="{C183D7F6-B498-43B3-948B-1728B52AA6E4}">
                <adec:decorative xmlns:adec="http://schemas.microsoft.com/office/drawing/2017/decorative" val="1"/>
              </a:ext>
            </a:extLst>
          </p:cNvPr>
          <p:cNvCxnSpPr>
            <a:cxnSpLocks/>
            <a:endCxn id="1029" idx="2"/>
          </p:cNvCxnSpPr>
          <p:nvPr/>
        </p:nvCxnSpPr>
        <p:spPr>
          <a:xfrm flipV="1">
            <a:off x="2194862" y="2442791"/>
            <a:ext cx="0" cy="24341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1" name="Straight Arrow Connector 2110">
            <a:extLst>
              <a:ext uri="{FF2B5EF4-FFF2-40B4-BE49-F238E27FC236}">
                <a16:creationId xmlns:a16="http://schemas.microsoft.com/office/drawing/2014/main" id="{B78D2513-6C8A-8B4E-3A53-A45CFDFF9B34}"/>
              </a:ext>
              <a:ext uri="{C183D7F6-B498-43B3-948B-1728B52AA6E4}">
                <adec:decorative xmlns:adec="http://schemas.microsoft.com/office/drawing/2017/decorative" val="1"/>
              </a:ext>
            </a:extLst>
          </p:cNvPr>
          <p:cNvCxnSpPr>
            <a:cxnSpLocks/>
          </p:cNvCxnSpPr>
          <p:nvPr/>
        </p:nvCxnSpPr>
        <p:spPr>
          <a:xfrm flipV="1">
            <a:off x="1415994" y="2442791"/>
            <a:ext cx="0" cy="24341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112" name="Connector: Elbow 2111">
            <a:extLst>
              <a:ext uri="{FF2B5EF4-FFF2-40B4-BE49-F238E27FC236}">
                <a16:creationId xmlns:a16="http://schemas.microsoft.com/office/drawing/2014/main" id="{41904DA7-AE2C-1E26-8743-7588E2989D79}"/>
              </a:ext>
              <a:ext uri="{C183D7F6-B498-43B3-948B-1728B52AA6E4}">
                <adec:decorative xmlns:adec="http://schemas.microsoft.com/office/drawing/2017/decorative" val="1"/>
              </a:ext>
            </a:extLst>
          </p:cNvPr>
          <p:cNvCxnSpPr>
            <a:cxnSpLocks/>
          </p:cNvCxnSpPr>
          <p:nvPr/>
        </p:nvCxnSpPr>
        <p:spPr>
          <a:xfrm>
            <a:off x="1420750" y="3054668"/>
            <a:ext cx="3201722" cy="3089848"/>
          </a:xfrm>
          <a:prstGeom prst="bentConnector3">
            <a:avLst>
              <a:gd name="adj1" fmla="val -112"/>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116" name="Graphic 2115" descr="User">
            <a:extLst>
              <a:ext uri="{FF2B5EF4-FFF2-40B4-BE49-F238E27FC236}">
                <a16:creationId xmlns:a16="http://schemas.microsoft.com/office/drawing/2014/main" id="{4EEA424E-D1D6-A1BE-3ABC-4A73175A6AB6}"/>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2636751" y="3359540"/>
            <a:ext cx="457200" cy="457200"/>
          </a:xfrm>
          <a:prstGeom prst="rect">
            <a:avLst/>
          </a:prstGeom>
        </p:spPr>
      </p:pic>
      <p:pic>
        <p:nvPicPr>
          <p:cNvPr id="2118" name="Graphic 2117">
            <a:extLst>
              <a:ext uri="{FF2B5EF4-FFF2-40B4-BE49-F238E27FC236}">
                <a16:creationId xmlns:a16="http://schemas.microsoft.com/office/drawing/2014/main" id="{63346F31-6FBD-9771-56FE-942538B31085}"/>
              </a:ext>
              <a:ext uri="{C183D7F6-B498-43B3-948B-1728B52AA6E4}">
                <adec:decorative xmlns:adec="http://schemas.microsoft.com/office/drawing/2017/decorative" val="1"/>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678873" y="4233657"/>
            <a:ext cx="365760" cy="365760"/>
          </a:xfrm>
          <a:prstGeom prst="rect">
            <a:avLst/>
          </a:prstGeom>
        </p:spPr>
      </p:pic>
      <p:cxnSp>
        <p:nvCxnSpPr>
          <p:cNvPr id="2119" name="Straight Arrow Connector 2118">
            <a:extLst>
              <a:ext uri="{FF2B5EF4-FFF2-40B4-BE49-F238E27FC236}">
                <a16:creationId xmlns:a16="http://schemas.microsoft.com/office/drawing/2014/main" id="{E77A7F5B-1877-03A0-F145-F6DA321EAFA7}"/>
              </a:ext>
              <a:ext uri="{C183D7F6-B498-43B3-948B-1728B52AA6E4}">
                <adec:decorative xmlns:adec="http://schemas.microsoft.com/office/drawing/2017/decorative" val="1"/>
              </a:ext>
            </a:extLst>
          </p:cNvPr>
          <p:cNvCxnSpPr>
            <a:cxnSpLocks/>
            <a:stCxn id="2118" idx="3"/>
          </p:cNvCxnSpPr>
          <p:nvPr/>
        </p:nvCxnSpPr>
        <p:spPr>
          <a:xfrm flipV="1">
            <a:off x="3044633" y="4402308"/>
            <a:ext cx="157308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26" name="TextBox 2125">
            <a:extLst>
              <a:ext uri="{FF2B5EF4-FFF2-40B4-BE49-F238E27FC236}">
                <a16:creationId xmlns:a16="http://schemas.microsoft.com/office/drawing/2014/main" id="{27C3C18E-0517-46CF-CB98-6A2886860A8B}"/>
              </a:ext>
            </a:extLst>
          </p:cNvPr>
          <p:cNvSpPr txBox="1"/>
          <p:nvPr/>
        </p:nvSpPr>
        <p:spPr>
          <a:xfrm>
            <a:off x="2996741" y="4006994"/>
            <a:ext cx="1625147" cy="4001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Tenorite" panose="00000500000000000000" pitchFamily="2" charset="0"/>
                <a:ea typeface="+mn-ea"/>
                <a:cs typeface="Segoe UI" pitchFamily="34" charset="0"/>
              </a:rPr>
              <a:t>Deploy AKS-IoT on a device like an application</a:t>
            </a:r>
          </a:p>
        </p:txBody>
      </p:sp>
      <p:sp>
        <p:nvSpPr>
          <p:cNvPr id="2127" name="TextBox 2126">
            <a:extLst>
              <a:ext uri="{FF2B5EF4-FFF2-40B4-BE49-F238E27FC236}">
                <a16:creationId xmlns:a16="http://schemas.microsoft.com/office/drawing/2014/main" id="{B39FCF0B-587C-8CE3-4BD3-E00B90231ECA}"/>
              </a:ext>
            </a:extLst>
          </p:cNvPr>
          <p:cNvSpPr txBox="1"/>
          <p:nvPr/>
        </p:nvSpPr>
        <p:spPr>
          <a:xfrm>
            <a:off x="7803711" y="3402722"/>
            <a:ext cx="2109599"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Tenorite" panose="00000500000000000000" pitchFamily="2" charset="0"/>
                <a:ea typeface="+mn-ea"/>
                <a:cs typeface="Segoe UI" pitchFamily="34" charset="0"/>
              </a:rPr>
              <a:t>Pull cluster desired state</a:t>
            </a:r>
          </a:p>
        </p:txBody>
      </p:sp>
      <p:sp>
        <p:nvSpPr>
          <p:cNvPr id="2128" name="TextBox 2127">
            <a:extLst>
              <a:ext uri="{FF2B5EF4-FFF2-40B4-BE49-F238E27FC236}">
                <a16:creationId xmlns:a16="http://schemas.microsoft.com/office/drawing/2014/main" id="{C45BE770-7ACD-9C06-81CF-736148CD77F2}"/>
              </a:ext>
            </a:extLst>
          </p:cNvPr>
          <p:cNvSpPr txBox="1"/>
          <p:nvPr/>
        </p:nvSpPr>
        <p:spPr>
          <a:xfrm>
            <a:off x="2351488" y="5695324"/>
            <a:ext cx="2109599" cy="43088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Tenorite" panose="00000500000000000000" pitchFamily="2" charset="0"/>
                <a:ea typeface="+mn-ea"/>
                <a:cs typeface="Segoe UI" pitchFamily="34" charset="0"/>
              </a:rPr>
              <a:t>Connected via </a:t>
            </a:r>
            <a:br>
              <a:rPr kumimoji="0" lang="en-US" sz="1100" b="0" i="0" u="none" strike="noStrike" kern="1200" cap="none" spc="0" normalizeH="0" baseline="0" noProof="0">
                <a:ln>
                  <a:noFill/>
                </a:ln>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effectLst/>
                <a:uLnTx/>
                <a:uFillTx/>
                <a:latin typeface="Tenorite" panose="00000500000000000000" pitchFamily="2" charset="0"/>
                <a:ea typeface="+mn-ea"/>
                <a:cs typeface="Segoe UI" pitchFamily="34" charset="0"/>
              </a:rPr>
              <a:t>Azure Arc-enabled servers</a:t>
            </a:r>
          </a:p>
        </p:txBody>
      </p:sp>
      <p:sp>
        <p:nvSpPr>
          <p:cNvPr id="2129" name="TextBox 2128">
            <a:extLst>
              <a:ext uri="{FF2B5EF4-FFF2-40B4-BE49-F238E27FC236}">
                <a16:creationId xmlns:a16="http://schemas.microsoft.com/office/drawing/2014/main" id="{EE9FC941-B492-C77A-A340-7800B1550C91}"/>
              </a:ext>
            </a:extLst>
          </p:cNvPr>
          <p:cNvSpPr txBox="1"/>
          <p:nvPr/>
        </p:nvSpPr>
        <p:spPr>
          <a:xfrm>
            <a:off x="6243119" y="4989073"/>
            <a:ext cx="983395" cy="400110"/>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VM</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(optional)</a:t>
            </a:r>
          </a:p>
        </p:txBody>
      </p:sp>
      <p:sp>
        <p:nvSpPr>
          <p:cNvPr id="3" name="Title 2">
            <a:extLst>
              <a:ext uri="{FF2B5EF4-FFF2-40B4-BE49-F238E27FC236}">
                <a16:creationId xmlns:a16="http://schemas.microsoft.com/office/drawing/2014/main" id="{9877C204-092E-866E-BC36-7219C0358083}"/>
              </a:ext>
            </a:extLst>
          </p:cNvPr>
          <p:cNvSpPr>
            <a:spLocks noGrp="1"/>
          </p:cNvSpPr>
          <p:nvPr>
            <p:ph type="title"/>
          </p:nvPr>
        </p:nvSpPr>
        <p:spPr>
          <a:xfrm>
            <a:off x="67839" y="148457"/>
            <a:ext cx="11018520" cy="123111"/>
          </a:xfrm>
        </p:spPr>
        <p:txBody>
          <a:bodyPr/>
          <a:lstStyle/>
          <a:p>
            <a:r>
              <a:rPr lang="en-US" sz="800">
                <a:solidFill>
                  <a:schemeClr val="bg1"/>
                </a:solidFill>
              </a:rPr>
              <a:t>arc</a:t>
            </a:r>
          </a:p>
        </p:txBody>
      </p:sp>
    </p:spTree>
    <p:extLst>
      <p:ext uri="{BB962C8B-B14F-4D97-AF65-F5344CB8AC3E}">
        <p14:creationId xmlns:p14="http://schemas.microsoft.com/office/powerpoint/2010/main" val="8945501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6C263EE0-C909-B84A-3CE7-F9165A2BBB92}"/>
              </a:ext>
              <a:ext uri="{C183D7F6-B498-43B3-948B-1728B52AA6E4}">
                <adec:decorative xmlns:adec="http://schemas.microsoft.com/office/drawing/2017/decorative" val="1"/>
              </a:ext>
            </a:extLst>
          </p:cNvPr>
          <p:cNvSpPr/>
          <p:nvPr/>
        </p:nvSpPr>
        <p:spPr bwMode="auto">
          <a:xfrm>
            <a:off x="8437486" y="4510637"/>
            <a:ext cx="3530828" cy="2267459"/>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34" name="Rectangle 33">
            <a:extLst>
              <a:ext uri="{FF2B5EF4-FFF2-40B4-BE49-F238E27FC236}">
                <a16:creationId xmlns:a16="http://schemas.microsoft.com/office/drawing/2014/main" id="{3484611F-716D-03D8-389E-28ED7CA6C834}"/>
              </a:ext>
            </a:extLst>
          </p:cNvPr>
          <p:cNvSpPr/>
          <p:nvPr/>
        </p:nvSpPr>
        <p:spPr bwMode="auto">
          <a:xfrm>
            <a:off x="4617716" y="4337218"/>
            <a:ext cx="2959008" cy="1595224"/>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2" name="Rectangle 1">
            <a:extLst>
              <a:ext uri="{FF2B5EF4-FFF2-40B4-BE49-F238E27FC236}">
                <a16:creationId xmlns:a16="http://schemas.microsoft.com/office/drawing/2014/main" id="{9E54DFF4-1F80-4718-B4A0-572DCA668B22}"/>
              </a:ext>
            </a:extLst>
          </p:cNvPr>
          <p:cNvSpPr/>
          <p:nvPr/>
        </p:nvSpPr>
        <p:spPr bwMode="auto">
          <a:xfrm>
            <a:off x="5008226" y="4815625"/>
            <a:ext cx="1088994" cy="1039437"/>
          </a:xfrm>
          <a:prstGeom prst="rect">
            <a:avLst/>
          </a:prstGeom>
          <a:solidFill>
            <a:schemeClr val="tx2">
              <a:lumMod val="2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Linux VM</a:t>
            </a:r>
          </a:p>
        </p:txBody>
      </p:sp>
      <p:pic>
        <p:nvPicPr>
          <p:cNvPr id="30" name="Picture 2" descr="Linux - Free logo icons">
            <a:extLst>
              <a:ext uri="{FF2B5EF4-FFF2-40B4-BE49-F238E27FC236}">
                <a16:creationId xmlns:a16="http://schemas.microsoft.com/office/drawing/2014/main" id="{A87B823D-1DA5-E331-F0DC-518508EE8C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9843" y="5420039"/>
            <a:ext cx="365760" cy="365760"/>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6E94E086-01AA-28A7-BF2B-52C97F401998}"/>
              </a:ext>
            </a:extLst>
          </p:cNvPr>
          <p:cNvSpPr/>
          <p:nvPr/>
        </p:nvSpPr>
        <p:spPr bwMode="auto">
          <a:xfrm>
            <a:off x="6177143" y="4815625"/>
            <a:ext cx="1088994" cy="1039437"/>
          </a:xfrm>
          <a:prstGeom prst="rect">
            <a:avLst/>
          </a:prstGeom>
          <a:solidFill>
            <a:schemeClr val="tx2">
              <a:lumMod val="2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13" name="Graphic 12">
            <a:extLst>
              <a:ext uri="{FF2B5EF4-FFF2-40B4-BE49-F238E27FC236}">
                <a16:creationId xmlns:a16="http://schemas.microsoft.com/office/drawing/2014/main" id="{89D1B766-C89F-4774-F420-6413B1A5712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57294" y="5420039"/>
            <a:ext cx="365760" cy="365760"/>
          </a:xfrm>
          <a:prstGeom prst="rect">
            <a:avLst/>
          </a:prstGeom>
        </p:spPr>
      </p:pic>
      <p:sp>
        <p:nvSpPr>
          <p:cNvPr id="33" name="Rectangle 32">
            <a:extLst>
              <a:ext uri="{FF2B5EF4-FFF2-40B4-BE49-F238E27FC236}">
                <a16:creationId xmlns:a16="http://schemas.microsoft.com/office/drawing/2014/main" id="{B442EA0B-5D95-AFDD-9742-E63C69A2EFB9}"/>
              </a:ext>
            </a:extLst>
          </p:cNvPr>
          <p:cNvSpPr/>
          <p:nvPr/>
        </p:nvSpPr>
        <p:spPr bwMode="auto">
          <a:xfrm>
            <a:off x="5081364" y="4637865"/>
            <a:ext cx="2111635" cy="36576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K8s/K3s</a:t>
            </a:r>
          </a:p>
        </p:txBody>
      </p:sp>
      <p:pic>
        <p:nvPicPr>
          <p:cNvPr id="32" name="Kubernetes" descr="Kubernetes">
            <a:extLst>
              <a:ext uri="{FF2B5EF4-FFF2-40B4-BE49-F238E27FC236}">
                <a16:creationId xmlns:a16="http://schemas.microsoft.com/office/drawing/2014/main" id="{F83CFEE0-8E8E-37A0-982A-9C924C05B3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65787" y="4683585"/>
            <a:ext cx="274320" cy="274320"/>
          </a:xfrm>
          <a:prstGeom prst="rect">
            <a:avLst/>
          </a:prstGeom>
        </p:spPr>
      </p:pic>
      <p:sp>
        <p:nvSpPr>
          <p:cNvPr id="36" name="Rectangle 35">
            <a:extLst>
              <a:ext uri="{FF2B5EF4-FFF2-40B4-BE49-F238E27FC236}">
                <a16:creationId xmlns:a16="http://schemas.microsoft.com/office/drawing/2014/main" id="{EC3AF7DD-BFF5-6146-62B3-8CC9C32034F0}"/>
              </a:ext>
            </a:extLst>
          </p:cNvPr>
          <p:cNvSpPr/>
          <p:nvPr/>
        </p:nvSpPr>
        <p:spPr bwMode="auto">
          <a:xfrm>
            <a:off x="4615277" y="3153576"/>
            <a:ext cx="2959008" cy="1155441"/>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grpSp>
        <p:nvGrpSpPr>
          <p:cNvPr id="54" name="Group 53">
            <a:extLst>
              <a:ext uri="{FF2B5EF4-FFF2-40B4-BE49-F238E27FC236}">
                <a16:creationId xmlns:a16="http://schemas.microsoft.com/office/drawing/2014/main" id="{7D7C3093-501B-65E9-F160-B0FD33E3A0B2}"/>
              </a:ext>
            </a:extLst>
          </p:cNvPr>
          <p:cNvGrpSpPr/>
          <p:nvPr/>
        </p:nvGrpSpPr>
        <p:grpSpPr>
          <a:xfrm>
            <a:off x="4791094" y="3264231"/>
            <a:ext cx="2607373" cy="791768"/>
            <a:chOff x="7254082" y="3425878"/>
            <a:chExt cx="2607373" cy="791768"/>
          </a:xfrm>
        </p:grpSpPr>
        <p:sp>
          <p:nvSpPr>
            <p:cNvPr id="35" name="Rectangle 34">
              <a:extLst>
                <a:ext uri="{FF2B5EF4-FFF2-40B4-BE49-F238E27FC236}">
                  <a16:creationId xmlns:a16="http://schemas.microsoft.com/office/drawing/2014/main" id="{6B9F45B3-1CC7-AE1A-D410-6F75069E76C5}"/>
                </a:ext>
              </a:extLst>
            </p:cNvPr>
            <p:cNvSpPr/>
            <p:nvPr/>
          </p:nvSpPr>
          <p:spPr bwMode="auto">
            <a:xfrm>
              <a:off x="7271802" y="3429000"/>
              <a:ext cx="821873" cy="7798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45" name="Graphic 44">
              <a:extLst>
                <a:ext uri="{FF2B5EF4-FFF2-40B4-BE49-F238E27FC236}">
                  <a16:creationId xmlns:a16="http://schemas.microsoft.com/office/drawing/2014/main" id="{A7C3EAFB-7687-EA42-1329-13B2FFFAC9F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44704" y="3876271"/>
              <a:ext cx="276068" cy="276068"/>
            </a:xfrm>
            <a:prstGeom prst="rect">
              <a:avLst/>
            </a:prstGeom>
          </p:spPr>
        </p:pic>
        <p:sp>
          <p:nvSpPr>
            <p:cNvPr id="47" name="TextBox 46">
              <a:extLst>
                <a:ext uri="{FF2B5EF4-FFF2-40B4-BE49-F238E27FC236}">
                  <a16:creationId xmlns:a16="http://schemas.microsoft.com/office/drawing/2014/main" id="{E325503D-65A4-6403-F3EC-3F64FA831BB0}"/>
                </a:ext>
              </a:extLst>
            </p:cNvPr>
            <p:cNvSpPr txBox="1"/>
            <p:nvPr/>
          </p:nvSpPr>
          <p:spPr>
            <a:xfrm>
              <a:off x="7254082" y="3425878"/>
              <a:ext cx="857311" cy="4001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Cluster</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extensions</a:t>
              </a:r>
            </a:p>
          </p:txBody>
        </p:sp>
        <p:sp>
          <p:nvSpPr>
            <p:cNvPr id="48" name="Rectangle 47">
              <a:extLst>
                <a:ext uri="{FF2B5EF4-FFF2-40B4-BE49-F238E27FC236}">
                  <a16:creationId xmlns:a16="http://schemas.microsoft.com/office/drawing/2014/main" id="{A60F56AE-5E8D-096E-07A8-1664DB3F2129}"/>
                </a:ext>
              </a:extLst>
            </p:cNvPr>
            <p:cNvSpPr/>
            <p:nvPr/>
          </p:nvSpPr>
          <p:spPr bwMode="auto">
            <a:xfrm>
              <a:off x="8146833" y="3433423"/>
              <a:ext cx="821873" cy="7798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50" name="TextBox 49">
              <a:extLst>
                <a:ext uri="{FF2B5EF4-FFF2-40B4-BE49-F238E27FC236}">
                  <a16:creationId xmlns:a16="http://schemas.microsoft.com/office/drawing/2014/main" id="{54E0FC12-5A33-7EE3-E769-D9C771AA45AF}"/>
                </a:ext>
              </a:extLst>
            </p:cNvPr>
            <p:cNvSpPr txBox="1"/>
            <p:nvPr/>
          </p:nvSpPr>
          <p:spPr>
            <a:xfrm>
              <a:off x="8129113" y="3430301"/>
              <a:ext cx="857311" cy="4001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User workloads</a:t>
              </a:r>
            </a:p>
          </p:txBody>
        </p:sp>
        <p:sp>
          <p:nvSpPr>
            <p:cNvPr id="51" name="Rectangle 50">
              <a:extLst>
                <a:ext uri="{FF2B5EF4-FFF2-40B4-BE49-F238E27FC236}">
                  <a16:creationId xmlns:a16="http://schemas.microsoft.com/office/drawing/2014/main" id="{88A0D828-1F39-0038-730A-6F0D87CA9CAC}"/>
                </a:ext>
              </a:extLst>
            </p:cNvPr>
            <p:cNvSpPr/>
            <p:nvPr/>
          </p:nvSpPr>
          <p:spPr bwMode="auto">
            <a:xfrm>
              <a:off x="9021864" y="3437846"/>
              <a:ext cx="821873" cy="779800"/>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53" name="TextBox 52">
              <a:extLst>
                <a:ext uri="{FF2B5EF4-FFF2-40B4-BE49-F238E27FC236}">
                  <a16:creationId xmlns:a16="http://schemas.microsoft.com/office/drawing/2014/main" id="{2F18930F-FAEC-CF31-4E49-9965A711FD64}"/>
                </a:ext>
              </a:extLst>
            </p:cNvPr>
            <p:cNvSpPr txBox="1"/>
            <p:nvPr/>
          </p:nvSpPr>
          <p:spPr>
            <a:xfrm>
              <a:off x="9004144" y="3434724"/>
              <a:ext cx="857311" cy="246221"/>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Flux</a:t>
              </a:r>
            </a:p>
          </p:txBody>
        </p:sp>
        <p:pic>
          <p:nvPicPr>
            <p:cNvPr id="44" name="Picture 6" descr="CNCF Branding | Flux">
              <a:extLst>
                <a:ext uri="{FF2B5EF4-FFF2-40B4-BE49-F238E27FC236}">
                  <a16:creationId xmlns:a16="http://schemas.microsoft.com/office/drawing/2014/main" id="{9AB71C7E-6374-6C9D-50F2-F43F7111E09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27331" y="3762923"/>
              <a:ext cx="410936" cy="41093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a:extLst>
                <a:ext uri="{FF2B5EF4-FFF2-40B4-BE49-F238E27FC236}">
                  <a16:creationId xmlns:a16="http://schemas.microsoft.com/office/drawing/2014/main" id="{BC6B6BC8-42CD-1BB9-EDA9-29106968AE8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98505" y="3846413"/>
              <a:ext cx="324905" cy="3147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5" name="Group 64">
            <a:extLst>
              <a:ext uri="{FF2B5EF4-FFF2-40B4-BE49-F238E27FC236}">
                <a16:creationId xmlns:a16="http://schemas.microsoft.com/office/drawing/2014/main" id="{B04D8172-8713-DC8F-DDBE-4B77E2326A47}"/>
              </a:ext>
            </a:extLst>
          </p:cNvPr>
          <p:cNvGrpSpPr/>
          <p:nvPr/>
        </p:nvGrpSpPr>
        <p:grpSpPr>
          <a:xfrm>
            <a:off x="4615278" y="6402855"/>
            <a:ext cx="2959007" cy="375242"/>
            <a:chOff x="4662968" y="6343102"/>
            <a:chExt cx="2959007" cy="375242"/>
          </a:xfrm>
          <a:effectLst/>
        </p:grpSpPr>
        <p:sp>
          <p:nvSpPr>
            <p:cNvPr id="56" name="Rectangle 55">
              <a:extLst>
                <a:ext uri="{FF2B5EF4-FFF2-40B4-BE49-F238E27FC236}">
                  <a16:creationId xmlns:a16="http://schemas.microsoft.com/office/drawing/2014/main" id="{043B4F85-C0EE-54EF-89A1-9E94947E500D}"/>
                </a:ext>
              </a:extLst>
            </p:cNvPr>
            <p:cNvSpPr/>
            <p:nvPr/>
          </p:nvSpPr>
          <p:spPr bwMode="auto">
            <a:xfrm>
              <a:off x="4662968" y="6343102"/>
              <a:ext cx="2959007" cy="375242"/>
            </a:xfrm>
            <a:prstGeom prst="rect">
              <a:avLst/>
            </a:prstGeom>
            <a:solidFill>
              <a:schemeClr val="accent1">
                <a:lumMod val="5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Hardware</a:t>
              </a:r>
            </a:p>
          </p:txBody>
        </p:sp>
        <p:pic>
          <p:nvPicPr>
            <p:cNvPr id="57" name="Graphic 56">
              <a:extLst>
                <a:ext uri="{FF2B5EF4-FFF2-40B4-BE49-F238E27FC236}">
                  <a16:creationId xmlns:a16="http://schemas.microsoft.com/office/drawing/2014/main" id="{01CB7AA0-3BC5-2844-E1E3-985692D01B8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417535" y="6352584"/>
              <a:ext cx="365760" cy="365760"/>
            </a:xfrm>
            <a:prstGeom prst="rect">
              <a:avLst/>
            </a:prstGeom>
          </p:spPr>
        </p:pic>
      </p:grpSp>
      <p:grpSp>
        <p:nvGrpSpPr>
          <p:cNvPr id="64" name="Group 63">
            <a:extLst>
              <a:ext uri="{FF2B5EF4-FFF2-40B4-BE49-F238E27FC236}">
                <a16:creationId xmlns:a16="http://schemas.microsoft.com/office/drawing/2014/main" id="{DD76093A-A814-9573-838B-CB99812185BA}"/>
              </a:ext>
            </a:extLst>
          </p:cNvPr>
          <p:cNvGrpSpPr/>
          <p:nvPr/>
        </p:nvGrpSpPr>
        <p:grpSpPr>
          <a:xfrm>
            <a:off x="4617716" y="5970697"/>
            <a:ext cx="2959007" cy="375242"/>
            <a:chOff x="4662968" y="5899744"/>
            <a:chExt cx="2959007" cy="375242"/>
          </a:xfrm>
          <a:effectLst/>
        </p:grpSpPr>
        <p:sp>
          <p:nvSpPr>
            <p:cNvPr id="9" name="Rectangle 8">
              <a:extLst>
                <a:ext uri="{FF2B5EF4-FFF2-40B4-BE49-F238E27FC236}">
                  <a16:creationId xmlns:a16="http://schemas.microsoft.com/office/drawing/2014/main" id="{006B5371-FB06-BA7A-6D80-32E61FDDF801}"/>
                </a:ext>
              </a:extLst>
            </p:cNvPr>
            <p:cNvSpPr/>
            <p:nvPr/>
          </p:nvSpPr>
          <p:spPr bwMode="auto">
            <a:xfrm>
              <a:off x="4662968" y="5899744"/>
              <a:ext cx="2959007" cy="375242"/>
            </a:xfrm>
            <a:prstGeom prst="rect">
              <a:avLst/>
            </a:prstGeom>
            <a:solidFill>
              <a:srgbClr val="0070C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Host OS (with Hyper-V)</a:t>
              </a:r>
            </a:p>
          </p:txBody>
        </p:sp>
        <p:pic>
          <p:nvPicPr>
            <p:cNvPr id="58" name="Graphic 57">
              <a:extLst>
                <a:ext uri="{FF2B5EF4-FFF2-40B4-BE49-F238E27FC236}">
                  <a16:creationId xmlns:a16="http://schemas.microsoft.com/office/drawing/2014/main" id="{981D8EE1-B5A5-5BEB-3889-FB2F11BD4D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70825" y="5934165"/>
              <a:ext cx="320040" cy="320040"/>
            </a:xfrm>
            <a:prstGeom prst="rect">
              <a:avLst/>
            </a:prstGeom>
          </p:spPr>
        </p:pic>
      </p:grpSp>
      <p:sp>
        <p:nvSpPr>
          <p:cNvPr id="104" name="TextBox 103">
            <a:extLst>
              <a:ext uri="{FF2B5EF4-FFF2-40B4-BE49-F238E27FC236}">
                <a16:creationId xmlns:a16="http://schemas.microsoft.com/office/drawing/2014/main" id="{5EA4F30C-0525-CE3D-CBA8-8C5FE2D4A217}"/>
              </a:ext>
            </a:extLst>
          </p:cNvPr>
          <p:cNvSpPr txBox="1"/>
          <p:nvPr/>
        </p:nvSpPr>
        <p:spPr>
          <a:xfrm>
            <a:off x="5039980" y="4337687"/>
            <a:ext cx="2109599"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a:rPr>
              <a:t>AKS EE</a:t>
            </a: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Kubernetes Platform</a:t>
            </a:r>
          </a:p>
        </p:txBody>
      </p:sp>
      <p:sp>
        <p:nvSpPr>
          <p:cNvPr id="105" name="TextBox 104">
            <a:extLst>
              <a:ext uri="{FF2B5EF4-FFF2-40B4-BE49-F238E27FC236}">
                <a16:creationId xmlns:a16="http://schemas.microsoft.com/office/drawing/2014/main" id="{0B4AFD52-3E2D-73D5-D824-1B4055B98205}"/>
              </a:ext>
            </a:extLst>
          </p:cNvPr>
          <p:cNvSpPr txBox="1"/>
          <p:nvPr/>
        </p:nvSpPr>
        <p:spPr>
          <a:xfrm>
            <a:off x="5039979" y="4056890"/>
            <a:ext cx="2109599" cy="261610"/>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Containerized workloads</a:t>
            </a:r>
          </a:p>
        </p:txBody>
      </p:sp>
      <p:grpSp>
        <p:nvGrpSpPr>
          <p:cNvPr id="1055" name="Group 1054">
            <a:extLst>
              <a:ext uri="{FF2B5EF4-FFF2-40B4-BE49-F238E27FC236}">
                <a16:creationId xmlns:a16="http://schemas.microsoft.com/office/drawing/2014/main" id="{6006F61D-B699-5C03-BB69-C063D1EBC71F}"/>
              </a:ext>
              <a:ext uri="{C183D7F6-B498-43B3-948B-1728B52AA6E4}">
                <adec:decorative xmlns:adec="http://schemas.microsoft.com/office/drawing/2017/decorative" val="1"/>
              </a:ext>
            </a:extLst>
          </p:cNvPr>
          <p:cNvGrpSpPr/>
          <p:nvPr/>
        </p:nvGrpSpPr>
        <p:grpSpPr>
          <a:xfrm>
            <a:off x="99473" y="47461"/>
            <a:ext cx="12064746" cy="2474525"/>
            <a:chOff x="131935" y="87596"/>
            <a:chExt cx="12064746" cy="2474525"/>
          </a:xfrm>
          <a:effectLst/>
        </p:grpSpPr>
        <p:sp>
          <p:nvSpPr>
            <p:cNvPr id="99" name="Rectangle 98">
              <a:extLst>
                <a:ext uri="{FF2B5EF4-FFF2-40B4-BE49-F238E27FC236}">
                  <a16:creationId xmlns:a16="http://schemas.microsoft.com/office/drawing/2014/main" id="{2A3A7646-F2B2-AAF6-66B7-59F64901F97C}"/>
                </a:ext>
              </a:extLst>
            </p:cNvPr>
            <p:cNvSpPr/>
            <p:nvPr/>
          </p:nvSpPr>
          <p:spPr bwMode="auto">
            <a:xfrm>
              <a:off x="7053169" y="105134"/>
              <a:ext cx="3413114" cy="2456745"/>
            </a:xfrm>
            <a:prstGeom prst="rect">
              <a:avLst/>
            </a:prstGeom>
            <a:solidFill>
              <a:schemeClr val="tx2">
                <a:lumMod val="1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67" name="Picture 8" descr="Git - Logo Downloads">
              <a:extLst>
                <a:ext uri="{FF2B5EF4-FFF2-40B4-BE49-F238E27FC236}">
                  <a16:creationId xmlns:a16="http://schemas.microsoft.com/office/drawing/2014/main" id="{6E08C5D2-41D4-EEDA-AB2B-5F63D588470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467429" y="443298"/>
              <a:ext cx="4572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68" name="Graphic 67">
              <a:extLst>
                <a:ext uri="{FF2B5EF4-FFF2-40B4-BE49-F238E27FC236}">
                  <a16:creationId xmlns:a16="http://schemas.microsoft.com/office/drawing/2014/main" id="{D6E06AF6-CDD1-F763-9369-878940313B1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23309" y="443298"/>
              <a:ext cx="457200" cy="457200"/>
            </a:xfrm>
            <a:prstGeom prst="rect">
              <a:avLst/>
            </a:prstGeom>
          </p:spPr>
        </p:pic>
        <p:sp>
          <p:nvSpPr>
            <p:cNvPr id="69" name="TextBox 68">
              <a:extLst>
                <a:ext uri="{FF2B5EF4-FFF2-40B4-BE49-F238E27FC236}">
                  <a16:creationId xmlns:a16="http://schemas.microsoft.com/office/drawing/2014/main" id="{45F88A55-168D-B9E0-C908-DF5A983EB173}"/>
                </a:ext>
              </a:extLst>
            </p:cNvPr>
            <p:cNvSpPr txBox="1"/>
            <p:nvPr/>
          </p:nvSpPr>
          <p:spPr>
            <a:xfrm>
              <a:off x="8179707" y="891972"/>
              <a:ext cx="1032643"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App repository</a:t>
              </a:r>
            </a:p>
          </p:txBody>
        </p:sp>
        <p:sp>
          <p:nvSpPr>
            <p:cNvPr id="70" name="TextBox 69">
              <a:extLst>
                <a:ext uri="{FF2B5EF4-FFF2-40B4-BE49-F238E27FC236}">
                  <a16:creationId xmlns:a16="http://schemas.microsoft.com/office/drawing/2014/main" id="{5253ADF6-B929-5137-F0B2-2DF3EB3EF441}"/>
                </a:ext>
              </a:extLst>
            </p:cNvPr>
            <p:cNvSpPr txBox="1"/>
            <p:nvPr/>
          </p:nvSpPr>
          <p:spPr>
            <a:xfrm>
              <a:off x="7057260" y="891972"/>
              <a:ext cx="1032643"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PR Pipeline</a:t>
              </a:r>
            </a:p>
          </p:txBody>
        </p:sp>
        <p:pic>
          <p:nvPicPr>
            <p:cNvPr id="71" name="Graphic 70">
              <a:extLst>
                <a:ext uri="{FF2B5EF4-FFF2-40B4-BE49-F238E27FC236}">
                  <a16:creationId xmlns:a16="http://schemas.microsoft.com/office/drawing/2014/main" id="{FC521210-84CE-77B2-AC5A-3A9AEA5C61B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319217" y="1328872"/>
              <a:ext cx="457200" cy="457200"/>
            </a:xfrm>
            <a:prstGeom prst="rect">
              <a:avLst/>
            </a:prstGeom>
          </p:spPr>
        </p:pic>
        <p:sp>
          <p:nvSpPr>
            <p:cNvPr id="72" name="TextBox 71">
              <a:extLst>
                <a:ext uri="{FF2B5EF4-FFF2-40B4-BE49-F238E27FC236}">
                  <a16:creationId xmlns:a16="http://schemas.microsoft.com/office/drawing/2014/main" id="{39E86EC7-B0F8-B62E-9C09-1BDECA9D7AA7}"/>
                </a:ext>
              </a:extLst>
            </p:cNvPr>
            <p:cNvSpPr txBox="1"/>
            <p:nvPr/>
          </p:nvSpPr>
          <p:spPr>
            <a:xfrm>
              <a:off x="7053168" y="1777546"/>
              <a:ext cx="1032643"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CI Pipeline</a:t>
              </a:r>
            </a:p>
          </p:txBody>
        </p:sp>
        <p:pic>
          <p:nvPicPr>
            <p:cNvPr id="73" name="Graphic 72">
              <a:extLst>
                <a:ext uri="{FF2B5EF4-FFF2-40B4-BE49-F238E27FC236}">
                  <a16:creationId xmlns:a16="http://schemas.microsoft.com/office/drawing/2014/main" id="{2872B831-359C-31FA-FA0B-00255FDDB875}"/>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120529" y="1328872"/>
              <a:ext cx="457200" cy="457200"/>
            </a:xfrm>
            <a:prstGeom prst="rect">
              <a:avLst/>
            </a:prstGeom>
          </p:spPr>
        </p:pic>
        <p:sp>
          <p:nvSpPr>
            <p:cNvPr id="74" name="TextBox 73">
              <a:extLst>
                <a:ext uri="{FF2B5EF4-FFF2-40B4-BE49-F238E27FC236}">
                  <a16:creationId xmlns:a16="http://schemas.microsoft.com/office/drawing/2014/main" id="{A77410CB-2014-6BAD-A19E-34064C160A07}"/>
                </a:ext>
              </a:extLst>
            </p:cNvPr>
            <p:cNvSpPr txBox="1"/>
            <p:nvPr/>
          </p:nvSpPr>
          <p:spPr>
            <a:xfrm>
              <a:off x="7854480" y="1777546"/>
              <a:ext cx="1032643"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CD Pipeline</a:t>
              </a:r>
            </a:p>
          </p:txBody>
        </p:sp>
        <p:pic>
          <p:nvPicPr>
            <p:cNvPr id="75" name="Picture 8" descr="Git - Logo Downloads">
              <a:extLst>
                <a:ext uri="{FF2B5EF4-FFF2-40B4-BE49-F238E27FC236}">
                  <a16:creationId xmlns:a16="http://schemas.microsoft.com/office/drawing/2014/main" id="{B9F28384-0F32-49F6-61DB-CC221F4423D2}"/>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50441" y="1328872"/>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76" name="TextBox 75">
              <a:extLst>
                <a:ext uri="{FF2B5EF4-FFF2-40B4-BE49-F238E27FC236}">
                  <a16:creationId xmlns:a16="http://schemas.microsoft.com/office/drawing/2014/main" id="{07F348B4-C223-3509-5AE0-E6E9F25A8C55}"/>
                </a:ext>
              </a:extLst>
            </p:cNvPr>
            <p:cNvSpPr txBox="1"/>
            <p:nvPr/>
          </p:nvSpPr>
          <p:spPr>
            <a:xfrm>
              <a:off x="8790772" y="1775057"/>
              <a:ext cx="1176538"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GitOps repository</a:t>
              </a:r>
            </a:p>
          </p:txBody>
        </p:sp>
        <p:pic>
          <p:nvPicPr>
            <p:cNvPr id="78" name="Graphic 77">
              <a:extLst>
                <a:ext uri="{FF2B5EF4-FFF2-40B4-BE49-F238E27FC236}">
                  <a16:creationId xmlns:a16="http://schemas.microsoft.com/office/drawing/2014/main" id="{E0D82EE0-9697-7DC5-51CC-C021857F4365}"/>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319217" y="2125083"/>
              <a:ext cx="365760" cy="365760"/>
            </a:xfrm>
            <a:prstGeom prst="rect">
              <a:avLst/>
            </a:prstGeom>
          </p:spPr>
        </p:pic>
        <p:sp>
          <p:nvSpPr>
            <p:cNvPr id="80" name="TextBox 79">
              <a:extLst>
                <a:ext uri="{FF2B5EF4-FFF2-40B4-BE49-F238E27FC236}">
                  <a16:creationId xmlns:a16="http://schemas.microsoft.com/office/drawing/2014/main" id="{1D8A7EEE-286B-63C1-E5AF-EE04FA16DBAE}"/>
                </a:ext>
              </a:extLst>
            </p:cNvPr>
            <p:cNvSpPr txBox="1"/>
            <p:nvPr/>
          </p:nvSpPr>
          <p:spPr>
            <a:xfrm>
              <a:off x="7604506" y="2054048"/>
              <a:ext cx="2070297" cy="507831"/>
            </a:xfrm>
            <a:prstGeom prst="rect">
              <a:avLst/>
            </a:prstGeom>
            <a:noFill/>
          </p:spPr>
          <p:txBody>
            <a:bodyPr wrap="square">
              <a:spAutoFit/>
            </a:bodyPr>
            <a:lstStyle>
              <a:defPPr>
                <a:defRPr lang="en-US"/>
              </a:defPPr>
              <a:lvl1pPr algn="ctr" defTabSz="932472" fontAlgn="base">
                <a:spcBef>
                  <a:spcPct val="0"/>
                </a:spcBef>
                <a:spcAft>
                  <a:spcPct val="0"/>
                </a:spcAft>
                <a:defRPr sz="10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Microsoft Artifact Registry</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Build, store, and manage container artifacts for your deployments</a:t>
              </a:r>
            </a:p>
          </p:txBody>
        </p:sp>
        <p:sp>
          <p:nvSpPr>
            <p:cNvPr id="81" name="TextBox 80">
              <a:extLst>
                <a:ext uri="{FF2B5EF4-FFF2-40B4-BE49-F238E27FC236}">
                  <a16:creationId xmlns:a16="http://schemas.microsoft.com/office/drawing/2014/main" id="{5F1A4796-91AB-707D-CCB8-60EB7007C410}"/>
                </a:ext>
              </a:extLst>
            </p:cNvPr>
            <p:cNvSpPr txBox="1"/>
            <p:nvPr/>
          </p:nvSpPr>
          <p:spPr>
            <a:xfrm>
              <a:off x="9061619" y="483923"/>
              <a:ext cx="1404663" cy="646331"/>
            </a:xfrm>
            <a:prstGeom prst="rect">
              <a:avLst/>
            </a:prstGeom>
            <a:noFill/>
          </p:spPr>
          <p:txBody>
            <a:bodyPr wrap="square">
              <a:spAutoFit/>
            </a:bodyPr>
            <a:lstStyle>
              <a:defPPr>
                <a:defRPr lang="en-US"/>
              </a:defPPr>
              <a:lvl1pPr algn="ctr" defTabSz="932472" fontAlgn="base">
                <a:spcBef>
                  <a:spcPct val="0"/>
                </a:spcBef>
                <a:spcAft>
                  <a:spcPct val="0"/>
                </a:spcAft>
                <a:defRPr sz="9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GitOps</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Manage your desired state Kubernetes cluster configurations with Git</a:t>
              </a:r>
            </a:p>
          </p:txBody>
        </p:sp>
        <p:cxnSp>
          <p:nvCxnSpPr>
            <p:cNvPr id="83" name="Connector: Elbow 82">
              <a:extLst>
                <a:ext uri="{FF2B5EF4-FFF2-40B4-BE49-F238E27FC236}">
                  <a16:creationId xmlns:a16="http://schemas.microsoft.com/office/drawing/2014/main" id="{4671A904-304A-9830-65E6-10572C002FE2}"/>
                </a:ext>
              </a:extLst>
            </p:cNvPr>
            <p:cNvCxnSpPr>
              <a:stCxn id="71" idx="1"/>
              <a:endCxn id="78" idx="1"/>
            </p:cNvCxnSpPr>
            <p:nvPr/>
          </p:nvCxnSpPr>
          <p:spPr>
            <a:xfrm rot="10800000" flipV="1">
              <a:off x="7319217" y="1557471"/>
              <a:ext cx="12700" cy="750491"/>
            </a:xfrm>
            <a:prstGeom prst="bentConnector3">
              <a:avLst>
                <a:gd name="adj1" fmla="val 1800000"/>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C7AAF3B-5927-A86C-3827-BB8004DE10DC}"/>
                </a:ext>
              </a:extLst>
            </p:cNvPr>
            <p:cNvCxnSpPr>
              <a:cxnSpLocks/>
            </p:cNvCxnSpPr>
            <p:nvPr/>
          </p:nvCxnSpPr>
          <p:spPr>
            <a:xfrm flipH="1">
              <a:off x="7820501" y="671898"/>
              <a:ext cx="57279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8" name="Connector: Elbow 87">
              <a:extLst>
                <a:ext uri="{FF2B5EF4-FFF2-40B4-BE49-F238E27FC236}">
                  <a16:creationId xmlns:a16="http://schemas.microsoft.com/office/drawing/2014/main" id="{0B2AB619-059F-72F8-866D-0562229EA268}"/>
                </a:ext>
              </a:extLst>
            </p:cNvPr>
            <p:cNvCxnSpPr>
              <a:cxnSpLocks/>
              <a:stCxn id="69" idx="2"/>
              <a:endCxn id="71" idx="0"/>
            </p:cNvCxnSpPr>
            <p:nvPr/>
          </p:nvCxnSpPr>
          <p:spPr>
            <a:xfrm rot="5400000">
              <a:off x="8018889" y="651732"/>
              <a:ext cx="206068" cy="1148212"/>
            </a:xfrm>
            <a:prstGeom prst="bentConnector3">
              <a:avLst>
                <a:gd name="adj1" fmla="val 23016"/>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2988B547-6CF6-93D9-60D0-1466070E57DC}"/>
                </a:ext>
              </a:extLst>
            </p:cNvPr>
            <p:cNvCxnSpPr>
              <a:cxnSpLocks/>
              <a:stCxn id="71" idx="3"/>
              <a:endCxn id="73" idx="1"/>
            </p:cNvCxnSpPr>
            <p:nvPr/>
          </p:nvCxnSpPr>
          <p:spPr>
            <a:xfrm>
              <a:off x="7776417" y="1557472"/>
              <a:ext cx="344112" cy="0"/>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4E70F9AE-15CD-CE23-FA5F-B3F0A17E8356}"/>
                </a:ext>
              </a:extLst>
            </p:cNvPr>
            <p:cNvCxnSpPr>
              <a:cxnSpLocks/>
            </p:cNvCxnSpPr>
            <p:nvPr/>
          </p:nvCxnSpPr>
          <p:spPr>
            <a:xfrm flipV="1">
              <a:off x="8608619" y="1557471"/>
              <a:ext cx="485695" cy="1"/>
            </a:xfrm>
            <a:prstGeom prst="straightConnector1">
              <a:avLst/>
            </a:prstGeom>
            <a:ln w="127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4245AD16-502F-9C7C-61E4-315B10C39695}"/>
                </a:ext>
              </a:extLst>
            </p:cNvPr>
            <p:cNvSpPr txBox="1"/>
            <p:nvPr/>
          </p:nvSpPr>
          <p:spPr>
            <a:xfrm>
              <a:off x="7355760" y="95883"/>
              <a:ext cx="2807931" cy="307777"/>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50" b="0" i="0" u="none" strike="noStrike" kern="1200" cap="none" spc="0" normalizeH="0" baseline="0" noProof="0">
                  <a:ln>
                    <a:noFill/>
                  </a:ln>
                  <a:solidFill>
                    <a:srgbClr val="50E6FF"/>
                  </a:solidFill>
                  <a:effectLst/>
                  <a:uLnTx/>
                  <a:uFillTx/>
                  <a:latin typeface="Tenorite" panose="00000500000000000000" pitchFamily="2" charset="0"/>
                  <a:ea typeface="+mn-ea"/>
                  <a:cs typeface="Segoe UI" pitchFamily="34" charset="0"/>
                </a:rPr>
                <a:t>Deploy your own workloads</a:t>
              </a:r>
            </a:p>
          </p:txBody>
        </p:sp>
        <p:sp>
          <p:nvSpPr>
            <p:cNvPr id="123" name="Rectangle 122">
              <a:extLst>
                <a:ext uri="{FF2B5EF4-FFF2-40B4-BE49-F238E27FC236}">
                  <a16:creationId xmlns:a16="http://schemas.microsoft.com/office/drawing/2014/main" id="{7990EC2D-0A50-139A-7165-9D81A207E7BF}"/>
                </a:ext>
              </a:extLst>
            </p:cNvPr>
            <p:cNvSpPr/>
            <p:nvPr/>
          </p:nvSpPr>
          <p:spPr bwMode="auto">
            <a:xfrm>
              <a:off x="3592552" y="105376"/>
              <a:ext cx="3413114" cy="2456745"/>
            </a:xfrm>
            <a:prstGeom prst="rect">
              <a:avLst/>
            </a:prstGeom>
            <a:solidFill>
              <a:schemeClr val="tx2">
                <a:lumMod val="1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24" name="TextBox 123">
              <a:extLst>
                <a:ext uri="{FF2B5EF4-FFF2-40B4-BE49-F238E27FC236}">
                  <a16:creationId xmlns:a16="http://schemas.microsoft.com/office/drawing/2014/main" id="{30E8C85B-1C4F-E147-3CC0-4020E88EA881}"/>
                </a:ext>
              </a:extLst>
            </p:cNvPr>
            <p:cNvSpPr txBox="1"/>
            <p:nvPr/>
          </p:nvSpPr>
          <p:spPr>
            <a:xfrm>
              <a:off x="3895143" y="91368"/>
              <a:ext cx="2807931" cy="307777"/>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50" b="0" i="0" u="none" strike="noStrike" kern="1200" cap="none" spc="0" normalizeH="0" baseline="0" noProof="0">
                  <a:ln>
                    <a:noFill/>
                  </a:ln>
                  <a:solidFill>
                    <a:srgbClr val="50E6FF"/>
                  </a:solidFill>
                  <a:effectLst/>
                  <a:uLnTx/>
                  <a:uFillTx/>
                  <a:latin typeface="Tenorite" panose="00000500000000000000" pitchFamily="2" charset="0"/>
                  <a:ea typeface="+mn-ea"/>
                  <a:cs typeface="Segoe UI" pitchFamily="34" charset="0"/>
                </a:rPr>
                <a:t>Deploy Cluster extensions</a:t>
              </a:r>
            </a:p>
          </p:txBody>
        </p:sp>
        <p:grpSp>
          <p:nvGrpSpPr>
            <p:cNvPr id="125" name="Group 124">
              <a:extLst>
                <a:ext uri="{FF2B5EF4-FFF2-40B4-BE49-F238E27FC236}">
                  <a16:creationId xmlns:a16="http://schemas.microsoft.com/office/drawing/2014/main" id="{E9FE7AE7-C9BE-354C-EC70-886B3DF86764}"/>
                </a:ext>
              </a:extLst>
            </p:cNvPr>
            <p:cNvGrpSpPr/>
            <p:nvPr/>
          </p:nvGrpSpPr>
          <p:grpSpPr>
            <a:xfrm>
              <a:off x="3867562" y="491345"/>
              <a:ext cx="2973630" cy="1800362"/>
              <a:chOff x="803876" y="584557"/>
              <a:chExt cx="2973630" cy="1800362"/>
            </a:xfrm>
          </p:grpSpPr>
          <p:pic>
            <p:nvPicPr>
              <p:cNvPr id="108" name="Graphic 107">
                <a:extLst>
                  <a:ext uri="{FF2B5EF4-FFF2-40B4-BE49-F238E27FC236}">
                    <a16:creationId xmlns:a16="http://schemas.microsoft.com/office/drawing/2014/main" id="{ED722C65-9F6C-96BA-5151-460920F9B769}"/>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03876" y="1296023"/>
                <a:ext cx="394538" cy="394538"/>
              </a:xfrm>
              <a:prstGeom prst="rect">
                <a:avLst/>
              </a:prstGeom>
            </p:spPr>
          </p:pic>
          <p:pic>
            <p:nvPicPr>
              <p:cNvPr id="112" name="Graphic 111">
                <a:extLst>
                  <a:ext uri="{FF2B5EF4-FFF2-40B4-BE49-F238E27FC236}">
                    <a16:creationId xmlns:a16="http://schemas.microsoft.com/office/drawing/2014/main" id="{8C4AFC80-279C-5445-FAF3-B529A7B2DAF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815919" y="1937593"/>
                <a:ext cx="344977" cy="344977"/>
              </a:xfrm>
              <a:prstGeom prst="rect">
                <a:avLst/>
              </a:prstGeom>
            </p:spPr>
          </p:pic>
          <p:pic>
            <p:nvPicPr>
              <p:cNvPr id="115" name="Graphic 114">
                <a:extLst>
                  <a:ext uri="{FF2B5EF4-FFF2-40B4-BE49-F238E27FC236}">
                    <a16:creationId xmlns:a16="http://schemas.microsoft.com/office/drawing/2014/main" id="{D61FDF43-D3AC-8470-54CC-D61259F263A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15919" y="680319"/>
                <a:ext cx="362474" cy="362474"/>
              </a:xfrm>
              <a:prstGeom prst="rect">
                <a:avLst/>
              </a:prstGeom>
            </p:spPr>
          </p:pic>
          <p:sp>
            <p:nvSpPr>
              <p:cNvPr id="117" name="TextBox 116">
                <a:extLst>
                  <a:ext uri="{FF2B5EF4-FFF2-40B4-BE49-F238E27FC236}">
                    <a16:creationId xmlns:a16="http://schemas.microsoft.com/office/drawing/2014/main" id="{0F485D4E-1617-2AA0-7FAF-3C0729B882AB}"/>
                  </a:ext>
                </a:extLst>
              </p:cNvPr>
              <p:cNvSpPr txBox="1"/>
              <p:nvPr/>
            </p:nvSpPr>
            <p:spPr>
              <a:xfrm>
                <a:off x="1225895" y="584557"/>
                <a:ext cx="2477698" cy="553998"/>
              </a:xfrm>
              <a:prstGeom prst="rect">
                <a:avLst/>
              </a:prstGeom>
              <a:noFill/>
            </p:spPr>
            <p:txBody>
              <a:bodyPr wrap="square">
                <a:spAutoFit/>
              </a:bodyPr>
              <a:lstStyle>
                <a:defPPr>
                  <a:defRPr lang="en-US"/>
                </a:defPPr>
                <a:lvl1pPr algn="ctr" defTabSz="932472" fontAlgn="base">
                  <a:spcBef>
                    <a:spcPct val="0"/>
                  </a:spcBef>
                  <a:spcAft>
                    <a:spcPct val="0"/>
                  </a:spcAft>
                  <a:defRPr sz="900" b="1">
                    <a:solidFill>
                      <a:srgbClr val="FFFFFF"/>
                    </a:solidFill>
                    <a:latin typeface="Tenorite" panose="00000500000000000000" pitchFamily="2"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Monitor</a:t>
                </a:r>
                <a:br>
                  <a:rPr kumimoji="0" lang="en-US" sz="1000" b="1"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err="1">
                    <a:ln>
                      <a:noFill/>
                    </a:ln>
                    <a:solidFill>
                      <a:srgbClr val="FFFFFF"/>
                    </a:solidFill>
                    <a:effectLst/>
                    <a:uLnTx/>
                    <a:uFillTx/>
                    <a:latin typeface="Tenorite" panose="00000500000000000000" pitchFamily="2" charset="0"/>
                    <a:ea typeface="+mn-ea"/>
                    <a:cs typeface="Segoe UI" pitchFamily="34" charset="0"/>
                  </a:rPr>
                  <a:t>Monitor</a:t>
                </a: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 servers in Azure, machines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on-premises or at other cloud providers</a:t>
                </a:r>
              </a:p>
            </p:txBody>
          </p:sp>
          <p:sp>
            <p:nvSpPr>
              <p:cNvPr id="119" name="TextBox 118">
                <a:extLst>
                  <a:ext uri="{FF2B5EF4-FFF2-40B4-BE49-F238E27FC236}">
                    <a16:creationId xmlns:a16="http://schemas.microsoft.com/office/drawing/2014/main" id="{117A20C1-4344-3F67-D4F1-1D963E990088}"/>
                  </a:ext>
                </a:extLst>
              </p:cNvPr>
              <p:cNvSpPr txBox="1"/>
              <p:nvPr/>
            </p:nvSpPr>
            <p:spPr>
              <a:xfrm>
                <a:off x="1231635" y="1216293"/>
                <a:ext cx="2545871" cy="553998"/>
              </a:xfrm>
              <a:prstGeom prst="rect">
                <a:avLst/>
              </a:prstGeom>
              <a:noFill/>
            </p:spPr>
            <p:txBody>
              <a:bodyPr wrap="square">
                <a:spAutoFit/>
              </a:bodyPr>
              <a:lstStyle>
                <a:defPPr>
                  <a:defRPr lang="en-US"/>
                </a:defPPr>
                <a:lvl1pPr defTabSz="932472" fontAlgn="base">
                  <a:spcBef>
                    <a:spcPct val="0"/>
                  </a:spcBef>
                  <a:spcAft>
                    <a:spcPct val="0"/>
                  </a:spcAft>
                  <a:defRPr sz="900" b="1">
                    <a:solidFill>
                      <a:srgbClr val="FFFFFF"/>
                    </a:solidFill>
                    <a:latin typeface="Tenorite" panose="00000500000000000000" pitchFamily="2" charset="0"/>
                    <a:cs typeface="Segoe UI" pitchFamily="34" charset="0"/>
                  </a:defRPr>
                </a:lvl1p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Policy</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Enforce organizational standards and assess compliance at-scale</a:t>
                </a:r>
              </a:p>
            </p:txBody>
          </p:sp>
          <p:sp>
            <p:nvSpPr>
              <p:cNvPr id="121" name="TextBox 120">
                <a:extLst>
                  <a:ext uri="{FF2B5EF4-FFF2-40B4-BE49-F238E27FC236}">
                    <a16:creationId xmlns:a16="http://schemas.microsoft.com/office/drawing/2014/main" id="{9EDDFF3C-F30B-AD8A-E36E-F04325FFFDB4}"/>
                  </a:ext>
                </a:extLst>
              </p:cNvPr>
              <p:cNvSpPr txBox="1"/>
              <p:nvPr/>
            </p:nvSpPr>
            <p:spPr>
              <a:xfrm>
                <a:off x="1225895" y="1830921"/>
                <a:ext cx="2376842"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Tenorite" panose="00000500000000000000" pitchFamily="2" charset="0"/>
                    <a:ea typeface="+mn-ea"/>
                    <a:cs typeface="+mn-cs"/>
                  </a:rPr>
                  <a:t>Azure App Service</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Quickly build, deploy, and scale web apps and APIs on Kubernetes or Azure</a:t>
                </a:r>
              </a:p>
            </p:txBody>
          </p:sp>
        </p:grpSp>
        <p:sp>
          <p:nvSpPr>
            <p:cNvPr id="126" name="Rectangle 125">
              <a:extLst>
                <a:ext uri="{FF2B5EF4-FFF2-40B4-BE49-F238E27FC236}">
                  <a16:creationId xmlns:a16="http://schemas.microsoft.com/office/drawing/2014/main" id="{CA0CFC9B-302F-1C81-D111-225BC227DC28}"/>
                </a:ext>
              </a:extLst>
            </p:cNvPr>
            <p:cNvSpPr/>
            <p:nvPr/>
          </p:nvSpPr>
          <p:spPr bwMode="auto">
            <a:xfrm>
              <a:off x="131935" y="105134"/>
              <a:ext cx="3413114" cy="2456745"/>
            </a:xfrm>
            <a:prstGeom prst="rect">
              <a:avLst/>
            </a:prstGeom>
            <a:solidFill>
              <a:schemeClr val="tx2">
                <a:lumMod val="1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27" name="TextBox 126">
              <a:extLst>
                <a:ext uri="{FF2B5EF4-FFF2-40B4-BE49-F238E27FC236}">
                  <a16:creationId xmlns:a16="http://schemas.microsoft.com/office/drawing/2014/main" id="{38EA50C8-FDD0-C1C4-D135-C99B0CBD5BB9}"/>
                </a:ext>
              </a:extLst>
            </p:cNvPr>
            <p:cNvSpPr txBox="1"/>
            <p:nvPr/>
          </p:nvSpPr>
          <p:spPr>
            <a:xfrm>
              <a:off x="434526" y="89810"/>
              <a:ext cx="2807931" cy="307777"/>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50" b="0" i="0" u="none" strike="noStrike" kern="1200" cap="none" spc="0" normalizeH="0" baseline="0" noProof="0">
                  <a:ln>
                    <a:noFill/>
                  </a:ln>
                  <a:solidFill>
                    <a:srgbClr val="50E6FF"/>
                  </a:solidFill>
                  <a:effectLst/>
                  <a:uLnTx/>
                  <a:uFillTx/>
                  <a:latin typeface="Tenorite" panose="00000500000000000000" pitchFamily="2" charset="0"/>
                  <a:ea typeface="+mn-ea"/>
                  <a:cs typeface="Segoe UI" pitchFamily="34" charset="0"/>
                </a:rPr>
                <a:t>Azure Resource Manager</a:t>
              </a:r>
            </a:p>
          </p:txBody>
        </p:sp>
        <p:pic>
          <p:nvPicPr>
            <p:cNvPr id="1026" name="Picture 2" descr="image">
              <a:extLst>
                <a:ext uri="{FF2B5EF4-FFF2-40B4-BE49-F238E27FC236}">
                  <a16:creationId xmlns:a16="http://schemas.microsoft.com/office/drawing/2014/main" id="{18452931-D667-010F-90F1-2B3C0DC5C42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28690" y="904867"/>
              <a:ext cx="2418400" cy="1116306"/>
            </a:xfrm>
            <a:prstGeom prst="rect">
              <a:avLst/>
            </a:prstGeom>
            <a:noFill/>
            <a:ln>
              <a:solidFill>
                <a:schemeClr val="accent1"/>
              </a:solidFill>
            </a:ln>
            <a:extLst>
              <a:ext uri="{909E8E84-426E-40DD-AFC4-6F175D3DCCD1}">
                <a14:hiddenFill xmlns:a14="http://schemas.microsoft.com/office/drawing/2010/main">
                  <a:solidFill>
                    <a:srgbClr val="FFFFFF"/>
                  </a:solidFill>
                </a14:hiddenFill>
              </a:ext>
            </a:extLst>
          </p:spPr>
        </p:pic>
        <p:grpSp>
          <p:nvGrpSpPr>
            <p:cNvPr id="1027" name="Group 1026">
              <a:extLst>
                <a:ext uri="{FF2B5EF4-FFF2-40B4-BE49-F238E27FC236}">
                  <a16:creationId xmlns:a16="http://schemas.microsoft.com/office/drawing/2014/main" id="{0F314ECC-3D17-6434-A869-5549156AAE5F}"/>
                </a:ext>
              </a:extLst>
            </p:cNvPr>
            <p:cNvGrpSpPr/>
            <p:nvPr/>
          </p:nvGrpSpPr>
          <p:grpSpPr>
            <a:xfrm>
              <a:off x="553821" y="438318"/>
              <a:ext cx="2638864" cy="400110"/>
              <a:chOff x="378153" y="329264"/>
              <a:chExt cx="2638864" cy="400110"/>
            </a:xfrm>
          </p:grpSpPr>
          <p:sp>
            <p:nvSpPr>
              <p:cNvPr id="1024" name="TextBox 1023">
                <a:extLst>
                  <a:ext uri="{FF2B5EF4-FFF2-40B4-BE49-F238E27FC236}">
                    <a16:creationId xmlns:a16="http://schemas.microsoft.com/office/drawing/2014/main" id="{CE07B451-B25D-5B5C-AC7B-FAEB8C9C58EF}"/>
                  </a:ext>
                </a:extLst>
              </p:cNvPr>
              <p:cNvSpPr txBox="1"/>
              <p:nvPr/>
            </p:nvSpPr>
            <p:spPr>
              <a:xfrm>
                <a:off x="743913" y="329264"/>
                <a:ext cx="227310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Build and manage cloud deployments directly from the Azure portal</a:t>
                </a:r>
              </a:p>
            </p:txBody>
          </p:sp>
          <p:pic>
            <p:nvPicPr>
              <p:cNvPr id="1025" name="Graphic 1024" descr="Architecture all-up">
                <a:extLst>
                  <a:ext uri="{FF2B5EF4-FFF2-40B4-BE49-F238E27FC236}">
                    <a16:creationId xmlns:a16="http://schemas.microsoft.com/office/drawing/2014/main" id="{1B11BA9D-BF74-F7DA-C53A-89EB8AC56CD5}"/>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78153" y="346439"/>
                <a:ext cx="365760" cy="365760"/>
              </a:xfrm>
              <a:prstGeom prst="rect">
                <a:avLst/>
              </a:prstGeom>
              <a:effectLst/>
            </p:spPr>
          </p:pic>
        </p:grpSp>
        <p:sp>
          <p:nvSpPr>
            <p:cNvPr id="1031" name="Rectangle 1030">
              <a:extLst>
                <a:ext uri="{FF2B5EF4-FFF2-40B4-BE49-F238E27FC236}">
                  <a16:creationId xmlns:a16="http://schemas.microsoft.com/office/drawing/2014/main" id="{31AD84C9-77AB-C19A-5CAF-7004C64A82EB}"/>
                </a:ext>
              </a:extLst>
            </p:cNvPr>
            <p:cNvSpPr/>
            <p:nvPr/>
          </p:nvSpPr>
          <p:spPr bwMode="auto">
            <a:xfrm>
              <a:off x="10510568" y="105134"/>
              <a:ext cx="1611926" cy="2456745"/>
            </a:xfrm>
            <a:prstGeom prst="rect">
              <a:avLst/>
            </a:prstGeom>
            <a:solidFill>
              <a:schemeClr val="tx2">
                <a:lumMod val="1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sp>
          <p:nvSpPr>
            <p:cNvPr id="1032" name="TextBox 1031">
              <a:extLst>
                <a:ext uri="{FF2B5EF4-FFF2-40B4-BE49-F238E27FC236}">
                  <a16:creationId xmlns:a16="http://schemas.microsoft.com/office/drawing/2014/main" id="{D17A255C-1E1A-554F-8631-C878D3B4979D}"/>
                </a:ext>
              </a:extLst>
            </p:cNvPr>
            <p:cNvSpPr txBox="1"/>
            <p:nvPr/>
          </p:nvSpPr>
          <p:spPr>
            <a:xfrm>
              <a:off x="10436381" y="87596"/>
              <a:ext cx="1760300" cy="307777"/>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50" b="0" i="0" u="none" strike="noStrike" kern="1200" cap="none" spc="0" normalizeH="0" baseline="0" noProof="0">
                  <a:ln>
                    <a:noFill/>
                  </a:ln>
                  <a:solidFill>
                    <a:srgbClr val="50E6FF"/>
                  </a:solidFill>
                  <a:effectLst/>
                  <a:uLnTx/>
                  <a:uFillTx/>
                  <a:latin typeface="Tenorite" panose="00000500000000000000" pitchFamily="2" charset="0"/>
                  <a:ea typeface="+mn-ea"/>
                  <a:cs typeface="Segoe UI" pitchFamily="34" charset="0"/>
                </a:rPr>
                <a:t>OS and VM Updates</a:t>
              </a:r>
            </a:p>
          </p:txBody>
        </p:sp>
        <p:sp>
          <p:nvSpPr>
            <p:cNvPr id="1034" name="TextBox 1033">
              <a:extLst>
                <a:ext uri="{FF2B5EF4-FFF2-40B4-BE49-F238E27FC236}">
                  <a16:creationId xmlns:a16="http://schemas.microsoft.com/office/drawing/2014/main" id="{A603E76C-663C-96D6-87F2-853520E28E1C}"/>
                </a:ext>
              </a:extLst>
            </p:cNvPr>
            <p:cNvSpPr txBox="1"/>
            <p:nvPr/>
          </p:nvSpPr>
          <p:spPr>
            <a:xfrm>
              <a:off x="10632287" y="595638"/>
              <a:ext cx="1368488" cy="707886"/>
            </a:xfrm>
            <a:prstGeom prst="rect">
              <a:avLst/>
            </a:prstGeom>
            <a:noFill/>
          </p:spPr>
          <p:txBody>
            <a:bodyPr wrap="square">
              <a:spAutoFit/>
            </a:bodyPr>
            <a:lstStyle>
              <a:defPPr>
                <a:defRPr lang="en-US"/>
              </a:defPPr>
              <a:lvl1pPr>
                <a:defRPr sz="1000" b="1">
                  <a:latin typeface="Tenorite" panose="00000500000000000000"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FFFFFF"/>
                  </a:solidFill>
                  <a:effectLst/>
                  <a:uLnTx/>
                  <a:uFillTx/>
                  <a:latin typeface="Tenorite" panose="00000500000000000000" pitchFamily="2" charset="0"/>
                  <a:ea typeface="+mn-ea"/>
                  <a:cs typeface="+mn-cs"/>
                </a:rPr>
                <a:t>Windows Update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Get the latest fixes, updates and security improvements</a:t>
              </a:r>
            </a:p>
          </p:txBody>
        </p:sp>
        <p:pic>
          <p:nvPicPr>
            <p:cNvPr id="1035" name="Graphic 1034">
              <a:extLst>
                <a:ext uri="{FF2B5EF4-FFF2-40B4-BE49-F238E27FC236}">
                  <a16:creationId xmlns:a16="http://schemas.microsoft.com/office/drawing/2014/main" id="{CAADD84D-3B32-C70B-76F7-B579C3FFA16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1118821" y="1659966"/>
              <a:ext cx="457200" cy="457200"/>
            </a:xfrm>
            <a:prstGeom prst="rect">
              <a:avLst/>
            </a:prstGeom>
          </p:spPr>
        </p:pic>
      </p:grpSp>
      <p:sp>
        <p:nvSpPr>
          <p:cNvPr id="1059" name="Rectangle 1058">
            <a:extLst>
              <a:ext uri="{FF2B5EF4-FFF2-40B4-BE49-F238E27FC236}">
                <a16:creationId xmlns:a16="http://schemas.microsoft.com/office/drawing/2014/main" id="{A547C70A-324E-89FE-F7EA-13F1B85ED278}"/>
              </a:ext>
            </a:extLst>
          </p:cNvPr>
          <p:cNvSpPr/>
          <p:nvPr/>
        </p:nvSpPr>
        <p:spPr bwMode="auto">
          <a:xfrm>
            <a:off x="1048588" y="2689053"/>
            <a:ext cx="9385232" cy="365760"/>
          </a:xfrm>
          <a:prstGeom prst="rect">
            <a:avLst/>
          </a:prstGeom>
          <a:solidFill>
            <a:srgbClr val="000000"/>
          </a:solidFill>
          <a:ln w="3175" cap="flat" cmpd="sng" algn="ctr">
            <a:solidFill>
              <a:schemeClr val="accent1"/>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a:t>
            </a:r>
          </a:p>
        </p:txBody>
      </p:sp>
      <p:pic>
        <p:nvPicPr>
          <p:cNvPr id="1066" name="Graphic 1065" descr="Azure arc icon">
            <a:extLst>
              <a:ext uri="{FF2B5EF4-FFF2-40B4-BE49-F238E27FC236}">
                <a16:creationId xmlns:a16="http://schemas.microsoft.com/office/drawing/2014/main" id="{697D9F17-27AF-2CBE-C894-E5D5C1CA854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669037" y="2686202"/>
            <a:ext cx="365761" cy="365761"/>
          </a:xfrm>
          <a:prstGeom prst="rect">
            <a:avLst/>
          </a:prstGeom>
          <a:effectLst/>
        </p:spPr>
      </p:pic>
      <p:cxnSp>
        <p:nvCxnSpPr>
          <p:cNvPr id="1085" name="Connector: Elbow 1084">
            <a:extLst>
              <a:ext uri="{FF2B5EF4-FFF2-40B4-BE49-F238E27FC236}">
                <a16:creationId xmlns:a16="http://schemas.microsoft.com/office/drawing/2014/main" id="{42479FFC-A904-CDA9-C9F4-AC165DD62011}"/>
              </a:ext>
              <a:ext uri="{C183D7F6-B498-43B3-948B-1728B52AA6E4}">
                <adec:decorative xmlns:adec="http://schemas.microsoft.com/office/drawing/2017/decorative" val="1"/>
              </a:ext>
            </a:extLst>
          </p:cNvPr>
          <p:cNvCxnSpPr>
            <a:cxnSpLocks/>
            <a:stCxn id="78" idx="2"/>
          </p:cNvCxnSpPr>
          <p:nvPr/>
        </p:nvCxnSpPr>
        <p:spPr>
          <a:xfrm rot="16200000" flipH="1">
            <a:off x="8039675" y="1880668"/>
            <a:ext cx="148596" cy="1288676"/>
          </a:xfrm>
          <a:prstGeom prst="bentConnector2">
            <a:avLst/>
          </a:prstGeom>
          <a:ln w="12700">
            <a:solidFill>
              <a:schemeClr val="tx1"/>
            </a:solidFill>
            <a:prstDash val="sysDash"/>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093" name="TextBox 2092">
            <a:extLst>
              <a:ext uri="{FF2B5EF4-FFF2-40B4-BE49-F238E27FC236}">
                <a16:creationId xmlns:a16="http://schemas.microsoft.com/office/drawing/2014/main" id="{BCE127AA-F1C6-0D32-22FF-6F06B7496426}"/>
              </a:ext>
            </a:extLst>
          </p:cNvPr>
          <p:cNvSpPr txBox="1"/>
          <p:nvPr/>
        </p:nvSpPr>
        <p:spPr>
          <a:xfrm>
            <a:off x="2351489" y="4718295"/>
            <a:ext cx="2109599" cy="430887"/>
          </a:xfrm>
          <a:prstGeom prst="rect">
            <a:avLst/>
          </a:prstGeom>
          <a:noFill/>
          <a:effectLst/>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effectLst/>
                <a:uLnTx/>
                <a:uFillTx/>
                <a:latin typeface="Tenorite" panose="00000500000000000000" pitchFamily="2" charset="0"/>
                <a:ea typeface="+mn-ea"/>
                <a:cs typeface="Segoe UI" pitchFamily="34" charset="0"/>
              </a:rPr>
              <a:t>Connected via </a:t>
            </a:r>
            <a:br>
              <a:rPr kumimoji="0" lang="en-US" sz="1100" b="0" i="0" u="none" strike="noStrike" kern="1200" cap="none" spc="0" normalizeH="0" baseline="0" noProof="0">
                <a:ln>
                  <a:noFill/>
                </a:ln>
                <a:effectLst/>
                <a:uLnTx/>
                <a:uFillTx/>
                <a:latin typeface="Tenorite" panose="00000500000000000000" pitchFamily="2" charset="0"/>
                <a:ea typeface="+mn-ea"/>
                <a:cs typeface="Segoe UI" pitchFamily="34" charset="0"/>
              </a:rPr>
            </a:br>
            <a:r>
              <a:rPr kumimoji="0" lang="en-US" sz="1100" b="0" i="0" u="none" strike="noStrike" kern="1200" cap="none" spc="0" normalizeH="0" baseline="0" noProof="0">
                <a:ln>
                  <a:noFill/>
                </a:ln>
                <a:effectLst/>
                <a:uLnTx/>
                <a:uFillTx/>
                <a:latin typeface="Tenorite" panose="00000500000000000000" pitchFamily="2" charset="0"/>
                <a:ea typeface="+mn-ea"/>
                <a:cs typeface="Segoe UI" pitchFamily="34" charset="0"/>
              </a:rPr>
              <a:t>Azure Arc-enabled Kubernetes </a:t>
            </a:r>
          </a:p>
        </p:txBody>
      </p:sp>
      <p:pic>
        <p:nvPicPr>
          <p:cNvPr id="2116" name="Graphic 2115" descr="User">
            <a:extLst>
              <a:ext uri="{FF2B5EF4-FFF2-40B4-BE49-F238E27FC236}">
                <a16:creationId xmlns:a16="http://schemas.microsoft.com/office/drawing/2014/main" id="{4EEA424E-D1D6-A1BE-3ABC-4A73175A6AB6}"/>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2636751" y="3359540"/>
            <a:ext cx="457200" cy="457200"/>
          </a:xfrm>
          <a:prstGeom prst="rect">
            <a:avLst/>
          </a:prstGeom>
          <a:effectLst/>
        </p:spPr>
      </p:pic>
      <p:pic>
        <p:nvPicPr>
          <p:cNvPr id="2118" name="Graphic 2117">
            <a:extLst>
              <a:ext uri="{FF2B5EF4-FFF2-40B4-BE49-F238E27FC236}">
                <a16:creationId xmlns:a16="http://schemas.microsoft.com/office/drawing/2014/main" id="{63346F31-6FBD-9771-56FE-942538B31085}"/>
              </a:ext>
              <a:ext uri="{C183D7F6-B498-43B3-948B-1728B52AA6E4}">
                <adec:decorative xmlns:adec="http://schemas.microsoft.com/office/drawing/2017/decorative" val="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78873" y="4233657"/>
            <a:ext cx="365760" cy="365760"/>
          </a:xfrm>
          <a:prstGeom prst="rect">
            <a:avLst/>
          </a:prstGeom>
          <a:effectLst/>
        </p:spPr>
      </p:pic>
      <p:cxnSp>
        <p:nvCxnSpPr>
          <p:cNvPr id="2119" name="Straight Arrow Connector 2118">
            <a:extLst>
              <a:ext uri="{FF2B5EF4-FFF2-40B4-BE49-F238E27FC236}">
                <a16:creationId xmlns:a16="http://schemas.microsoft.com/office/drawing/2014/main" id="{E77A7F5B-1877-03A0-F145-F6DA321EAFA7}"/>
              </a:ext>
              <a:ext uri="{C183D7F6-B498-43B3-948B-1728B52AA6E4}">
                <adec:decorative xmlns:adec="http://schemas.microsoft.com/office/drawing/2017/decorative" val="1"/>
              </a:ext>
            </a:extLst>
          </p:cNvPr>
          <p:cNvCxnSpPr>
            <a:cxnSpLocks/>
            <a:stCxn id="2118" idx="3"/>
          </p:cNvCxnSpPr>
          <p:nvPr/>
        </p:nvCxnSpPr>
        <p:spPr>
          <a:xfrm flipV="1">
            <a:off x="3044633" y="4402308"/>
            <a:ext cx="1573082" cy="0"/>
          </a:xfrm>
          <a:prstGeom prst="straightConnector1">
            <a:avLst/>
          </a:prstGeom>
          <a:ln w="12700">
            <a:solidFill>
              <a:schemeClr val="tx1"/>
            </a:solidFill>
            <a:headEnd type="none" w="lg" len="med"/>
            <a:tailEnd type="triangle"/>
          </a:ln>
          <a:effectLst/>
        </p:spPr>
        <p:style>
          <a:lnRef idx="1">
            <a:schemeClr val="accent1"/>
          </a:lnRef>
          <a:fillRef idx="0">
            <a:schemeClr val="accent1"/>
          </a:fillRef>
          <a:effectRef idx="0">
            <a:schemeClr val="accent1"/>
          </a:effectRef>
          <a:fontRef idx="minor">
            <a:schemeClr val="tx1"/>
          </a:fontRef>
        </p:style>
      </p:cxnSp>
      <p:sp>
        <p:nvSpPr>
          <p:cNvPr id="2126" name="TextBox 2125">
            <a:extLst>
              <a:ext uri="{FF2B5EF4-FFF2-40B4-BE49-F238E27FC236}">
                <a16:creationId xmlns:a16="http://schemas.microsoft.com/office/drawing/2014/main" id="{27C3C18E-0517-46CF-CB98-6A2886860A8B}"/>
              </a:ext>
            </a:extLst>
          </p:cNvPr>
          <p:cNvSpPr txBox="1"/>
          <p:nvPr/>
        </p:nvSpPr>
        <p:spPr>
          <a:xfrm>
            <a:off x="2996741" y="4006994"/>
            <a:ext cx="1625147" cy="400110"/>
          </a:xfrm>
          <a:prstGeom prst="rect">
            <a:avLst/>
          </a:prstGeom>
          <a:noFill/>
          <a:effectLst/>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effectLst/>
                <a:uLnTx/>
                <a:uFillTx/>
                <a:latin typeface="Tenorite" panose="00000500000000000000" pitchFamily="2" charset="0"/>
                <a:ea typeface="+mn-ea"/>
                <a:cs typeface="Segoe UI" pitchFamily="34" charset="0"/>
              </a:rPr>
              <a:t>Deploy AKS-IoT on a device like an application</a:t>
            </a:r>
          </a:p>
        </p:txBody>
      </p:sp>
      <p:sp>
        <p:nvSpPr>
          <p:cNvPr id="2127" name="TextBox 2126">
            <a:extLst>
              <a:ext uri="{FF2B5EF4-FFF2-40B4-BE49-F238E27FC236}">
                <a16:creationId xmlns:a16="http://schemas.microsoft.com/office/drawing/2014/main" id="{B39FCF0B-587C-8CE3-4BD3-E00B90231ECA}"/>
              </a:ext>
            </a:extLst>
          </p:cNvPr>
          <p:cNvSpPr txBox="1"/>
          <p:nvPr/>
        </p:nvSpPr>
        <p:spPr>
          <a:xfrm>
            <a:off x="7553584" y="5081909"/>
            <a:ext cx="1011654" cy="369332"/>
          </a:xfrm>
          <a:prstGeom prst="rect">
            <a:avLst/>
          </a:prstGeom>
          <a:noFill/>
          <a:effectLst/>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effectLst/>
                <a:uLnTx/>
                <a:uFillTx/>
                <a:latin typeface="Tenorite" panose="00000500000000000000" pitchFamily="2" charset="0"/>
                <a:ea typeface="+mn-ea"/>
                <a:cs typeface="Segoe UI" pitchFamily="34" charset="0"/>
              </a:rPr>
              <a:t>Pull cluster</a:t>
            </a:r>
            <a:br>
              <a:rPr kumimoji="0" lang="en-US" sz="900" b="0" i="0" u="none" strike="noStrike" kern="1200" cap="none" spc="0" normalizeH="0" baseline="0" noProof="0" dirty="0">
                <a:ln>
                  <a:noFill/>
                </a:ln>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dirty="0">
                <a:ln>
                  <a:noFill/>
                </a:ln>
                <a:effectLst/>
                <a:uLnTx/>
                <a:uFillTx/>
                <a:latin typeface="Tenorite" panose="00000500000000000000" pitchFamily="2" charset="0"/>
                <a:ea typeface="+mn-ea"/>
                <a:cs typeface="Segoe UI" pitchFamily="34" charset="0"/>
              </a:rPr>
              <a:t> desired state</a:t>
            </a:r>
          </a:p>
        </p:txBody>
      </p:sp>
      <p:pic>
        <p:nvPicPr>
          <p:cNvPr id="4" name="Graphic 3">
            <a:extLst>
              <a:ext uri="{FF2B5EF4-FFF2-40B4-BE49-F238E27FC236}">
                <a16:creationId xmlns:a16="http://schemas.microsoft.com/office/drawing/2014/main" id="{80C47D33-1613-B4FB-4591-B372770BE15D}"/>
              </a:ext>
              <a:ext uri="{C183D7F6-B498-43B3-948B-1728B52AA6E4}">
                <adec:decorative xmlns:adec="http://schemas.microsoft.com/office/drawing/2017/decorative" val="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610660" y="4717935"/>
            <a:ext cx="365760" cy="365760"/>
          </a:xfrm>
          <a:prstGeom prst="rect">
            <a:avLst/>
          </a:prstGeom>
          <a:effectLst/>
        </p:spPr>
      </p:pic>
      <p:sp>
        <p:nvSpPr>
          <p:cNvPr id="5" name="TextBox 4">
            <a:extLst>
              <a:ext uri="{FF2B5EF4-FFF2-40B4-BE49-F238E27FC236}">
                <a16:creationId xmlns:a16="http://schemas.microsoft.com/office/drawing/2014/main" id="{550C1344-28E7-CEB2-275D-D01AE96D53CB}"/>
              </a:ext>
            </a:extLst>
          </p:cNvPr>
          <p:cNvSpPr txBox="1"/>
          <p:nvPr/>
        </p:nvSpPr>
        <p:spPr>
          <a:xfrm>
            <a:off x="8841831" y="4706740"/>
            <a:ext cx="1745164" cy="369332"/>
          </a:xfrm>
          <a:prstGeom prst="rect">
            <a:avLst/>
          </a:prstGeom>
          <a:noFill/>
          <a:effectLst/>
        </p:spPr>
        <p:txBody>
          <a:bodyPr wrap="square">
            <a:spAutoFit/>
          </a:bodyPr>
          <a:lstStyle>
            <a:defPPr>
              <a:defRPr lang="en-US"/>
            </a:defPPr>
            <a:lvl1pPr algn="ctr" defTabSz="932472" fontAlgn="base">
              <a:spcBef>
                <a:spcPct val="0"/>
              </a:spcBef>
              <a:spcAft>
                <a:spcPct val="0"/>
              </a:spcAft>
              <a:defRPr sz="10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On-premises, user-owned private Container Registry</a:t>
            </a:r>
          </a:p>
        </p:txBody>
      </p:sp>
      <p:cxnSp>
        <p:nvCxnSpPr>
          <p:cNvPr id="6" name="Connector: Elbow 5">
            <a:extLst>
              <a:ext uri="{FF2B5EF4-FFF2-40B4-BE49-F238E27FC236}">
                <a16:creationId xmlns:a16="http://schemas.microsoft.com/office/drawing/2014/main" id="{BE956115-0F19-2A17-87E4-52293F108FC1}"/>
              </a:ext>
              <a:ext uri="{C183D7F6-B498-43B3-948B-1728B52AA6E4}">
                <adec:decorative xmlns:adec="http://schemas.microsoft.com/office/drawing/2017/decorative" val="1"/>
              </a:ext>
            </a:extLst>
          </p:cNvPr>
          <p:cNvCxnSpPr>
            <a:cxnSpLocks/>
            <a:stCxn id="4" idx="1"/>
          </p:cNvCxnSpPr>
          <p:nvPr/>
        </p:nvCxnSpPr>
        <p:spPr>
          <a:xfrm rot="10800000">
            <a:off x="6094782" y="3268655"/>
            <a:ext cx="2515879" cy="1632161"/>
          </a:xfrm>
          <a:prstGeom prst="bentConnector4">
            <a:avLst>
              <a:gd name="adj1" fmla="val 11530"/>
              <a:gd name="adj2" fmla="val 110375"/>
            </a:avLst>
          </a:prstGeom>
          <a:ln w="12700">
            <a:solidFill>
              <a:schemeClr val="tx1"/>
            </a:solidFill>
            <a:headEnd type="none" w="lg" len="med"/>
            <a:tailEnd type="triangle"/>
          </a:ln>
          <a:effectLst/>
        </p:spPr>
        <p:style>
          <a:lnRef idx="1">
            <a:schemeClr val="accent1"/>
          </a:lnRef>
          <a:fillRef idx="0">
            <a:schemeClr val="accent1"/>
          </a:fillRef>
          <a:effectRef idx="0">
            <a:schemeClr val="accent1"/>
          </a:effectRef>
          <a:fontRef idx="minor">
            <a:schemeClr val="tx1"/>
          </a:fontRef>
        </p:style>
      </p:cxnSp>
      <p:pic>
        <p:nvPicPr>
          <p:cNvPr id="14" name="Picture 8" descr="Git - Logo Downloads">
            <a:extLst>
              <a:ext uri="{FF2B5EF4-FFF2-40B4-BE49-F238E27FC236}">
                <a16:creationId xmlns:a16="http://schemas.microsoft.com/office/drawing/2014/main" id="{221D333B-7273-F7D9-6A2E-810130AED2F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993434" y="5258951"/>
            <a:ext cx="365760" cy="365760"/>
          </a:xfrm>
          <a:prstGeom prst="rect">
            <a:avLst/>
          </a:prstGeom>
          <a:noFill/>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6BA81710-207A-2352-7656-E37E03309038}"/>
              </a:ext>
            </a:extLst>
          </p:cNvPr>
          <p:cNvSpPr txBox="1"/>
          <p:nvPr/>
        </p:nvSpPr>
        <p:spPr>
          <a:xfrm>
            <a:off x="8588045" y="5623258"/>
            <a:ext cx="1176538" cy="230832"/>
          </a:xfrm>
          <a:prstGeom prst="rect">
            <a:avLst/>
          </a:prstGeom>
          <a:noFill/>
          <a:effectLst/>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GitOps repository</a:t>
            </a:r>
          </a:p>
        </p:txBody>
      </p:sp>
      <p:cxnSp>
        <p:nvCxnSpPr>
          <p:cNvPr id="17" name="Connector: Elbow 16">
            <a:extLst>
              <a:ext uri="{FF2B5EF4-FFF2-40B4-BE49-F238E27FC236}">
                <a16:creationId xmlns:a16="http://schemas.microsoft.com/office/drawing/2014/main" id="{121F5FD3-3922-DE63-F2A2-0C757D58D1D0}"/>
              </a:ext>
              <a:ext uri="{C183D7F6-B498-43B3-948B-1728B52AA6E4}">
                <adec:decorative xmlns:adec="http://schemas.microsoft.com/office/drawing/2017/decorative" val="1"/>
              </a:ext>
            </a:extLst>
          </p:cNvPr>
          <p:cNvCxnSpPr>
            <a:cxnSpLocks/>
            <a:stCxn id="14" idx="1"/>
          </p:cNvCxnSpPr>
          <p:nvPr/>
        </p:nvCxnSpPr>
        <p:spPr>
          <a:xfrm rot="10800000">
            <a:off x="7380750" y="3666099"/>
            <a:ext cx="1612685" cy="1775732"/>
          </a:xfrm>
          <a:prstGeom prst="bentConnector3">
            <a:avLst>
              <a:gd name="adj1" fmla="val 79137"/>
            </a:avLst>
          </a:prstGeom>
          <a:ln w="12700">
            <a:solidFill>
              <a:schemeClr val="tx1"/>
            </a:solidFill>
            <a:prstDash val="sysDash"/>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CCC468FE-579A-B3EA-B5E9-0EF80FD0ABA1}"/>
              </a:ext>
              <a:ext uri="{C183D7F6-B498-43B3-948B-1728B52AA6E4}">
                <adec:decorative xmlns:adec="http://schemas.microsoft.com/office/drawing/2017/decorative" val="1"/>
              </a:ext>
            </a:extLst>
          </p:cNvPr>
          <p:cNvCxnSpPr>
            <a:cxnSpLocks/>
            <a:endCxn id="4" idx="0"/>
          </p:cNvCxnSpPr>
          <p:nvPr/>
        </p:nvCxnSpPr>
        <p:spPr>
          <a:xfrm>
            <a:off x="8783836" y="3057664"/>
            <a:ext cx="0" cy="1660271"/>
          </a:xfrm>
          <a:prstGeom prst="straightConnector1">
            <a:avLst/>
          </a:prstGeom>
          <a:ln w="12700">
            <a:solidFill>
              <a:schemeClr val="tx1"/>
            </a:solidFill>
            <a:prstDash val="sysDash"/>
            <a:headEnd type="none" w="lg" len="med"/>
            <a:tailEnd type="triangle"/>
          </a:ln>
          <a:effectLst/>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6A1235-349D-870E-4FBA-3EBD0ECFD7FD}"/>
              </a:ext>
              <a:ext uri="{C183D7F6-B498-43B3-948B-1728B52AA6E4}">
                <adec:decorative xmlns:adec="http://schemas.microsoft.com/office/drawing/2017/decorative" val="1"/>
              </a:ext>
            </a:extLst>
          </p:cNvPr>
          <p:cNvCxnSpPr>
            <a:cxnSpLocks/>
          </p:cNvCxnSpPr>
          <p:nvPr/>
        </p:nvCxnSpPr>
        <p:spPr>
          <a:xfrm>
            <a:off x="8783836" y="2590888"/>
            <a:ext cx="0" cy="91440"/>
          </a:xfrm>
          <a:prstGeom prst="line">
            <a:avLst/>
          </a:prstGeom>
          <a:ln w="12700">
            <a:solidFill>
              <a:schemeClr val="tx1"/>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pic>
        <p:nvPicPr>
          <p:cNvPr id="63" name="Graphic 62">
            <a:extLst>
              <a:ext uri="{FF2B5EF4-FFF2-40B4-BE49-F238E27FC236}">
                <a16:creationId xmlns:a16="http://schemas.microsoft.com/office/drawing/2014/main" id="{A0D35922-DA08-0236-07A4-150FC8A0199E}"/>
              </a:ext>
              <a:ext uri="{C183D7F6-B498-43B3-948B-1728B52AA6E4}">
                <adec:decorative xmlns:adec="http://schemas.microsoft.com/office/drawing/2017/decorative" val="1"/>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888868" y="5359748"/>
            <a:ext cx="365760" cy="365760"/>
          </a:xfrm>
          <a:prstGeom prst="rect">
            <a:avLst/>
          </a:prstGeom>
          <a:effectLst/>
        </p:spPr>
      </p:pic>
      <p:sp>
        <p:nvSpPr>
          <p:cNvPr id="66" name="TextBox 65">
            <a:extLst>
              <a:ext uri="{FF2B5EF4-FFF2-40B4-BE49-F238E27FC236}">
                <a16:creationId xmlns:a16="http://schemas.microsoft.com/office/drawing/2014/main" id="{5945F0FD-2CE3-3582-3191-CBDCE247AF94}"/>
              </a:ext>
            </a:extLst>
          </p:cNvPr>
          <p:cNvSpPr txBox="1"/>
          <p:nvPr/>
        </p:nvSpPr>
        <p:spPr>
          <a:xfrm>
            <a:off x="10190542" y="5277702"/>
            <a:ext cx="1807865" cy="507831"/>
          </a:xfrm>
          <a:prstGeom prst="rect">
            <a:avLst/>
          </a:prstGeom>
          <a:noFill/>
          <a:effectLst/>
        </p:spPr>
        <p:txBody>
          <a:bodyPr wrap="square">
            <a:spAutoFit/>
          </a:bodyPr>
          <a:lstStyle>
            <a:defPPr>
              <a:defRPr lang="en-US"/>
            </a:defPPr>
            <a:lvl1pPr algn="ctr" defTabSz="932472" fontAlgn="base">
              <a:spcBef>
                <a:spcPct val="0"/>
              </a:spcBef>
              <a:spcAft>
                <a:spcPct val="0"/>
              </a:spcAft>
              <a:defRPr sz="900">
                <a:solidFill>
                  <a:srgbClr val="FFFFFF"/>
                </a:solidFill>
                <a:latin typeface="Tenorite" panose="00000500000000000000" pitchFamily="2" charset="0"/>
                <a:cs typeface="Segoe UI" pitchFamily="34" charset="0"/>
              </a:defRPr>
            </a:lvl1p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Server Update Services (WSUS) enables IT admins to </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deploy Microsoft updates.</a:t>
            </a:r>
          </a:p>
        </p:txBody>
      </p:sp>
      <p:cxnSp>
        <p:nvCxnSpPr>
          <p:cNvPr id="90" name="Connector: Elbow 89">
            <a:extLst>
              <a:ext uri="{FF2B5EF4-FFF2-40B4-BE49-F238E27FC236}">
                <a16:creationId xmlns:a16="http://schemas.microsoft.com/office/drawing/2014/main" id="{DCF5AC2A-2862-0B45-004C-D2EEA05FE1CD}"/>
              </a:ext>
              <a:ext uri="{C183D7F6-B498-43B3-948B-1728B52AA6E4}">
                <adec:decorative xmlns:adec="http://schemas.microsoft.com/office/drawing/2017/decorative" val="1"/>
              </a:ext>
            </a:extLst>
          </p:cNvPr>
          <p:cNvCxnSpPr>
            <a:cxnSpLocks/>
            <a:stCxn id="63" idx="0"/>
            <a:endCxn id="1035" idx="2"/>
          </p:cNvCxnSpPr>
          <p:nvPr/>
        </p:nvCxnSpPr>
        <p:spPr>
          <a:xfrm rot="5400000" flipH="1" flipV="1">
            <a:off x="9051995" y="3096785"/>
            <a:ext cx="3282717" cy="1243211"/>
          </a:xfrm>
          <a:prstGeom prst="bentConnector3">
            <a:avLst>
              <a:gd name="adj1" fmla="val 4607"/>
            </a:avLst>
          </a:prstGeom>
          <a:ln w="12700">
            <a:solidFill>
              <a:schemeClr val="tx1"/>
            </a:solidFill>
            <a:prstDash val="sysDash"/>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458E3776-7127-C315-7083-0708BB7D5E4F}"/>
              </a:ext>
            </a:extLst>
          </p:cNvPr>
          <p:cNvSpPr txBox="1"/>
          <p:nvPr/>
        </p:nvSpPr>
        <p:spPr>
          <a:xfrm>
            <a:off x="8675594" y="4214084"/>
            <a:ext cx="1203122" cy="230832"/>
          </a:xfrm>
          <a:prstGeom prst="rect">
            <a:avLst/>
          </a:prstGeom>
          <a:noFill/>
          <a:effectLst/>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effectLst/>
                <a:uLnTx/>
                <a:uFillTx/>
                <a:latin typeface="Tenorite" panose="00000500000000000000" pitchFamily="2" charset="0"/>
                <a:ea typeface="+mn-ea"/>
                <a:cs typeface="Segoe UI" pitchFamily="34" charset="0"/>
              </a:rPr>
              <a:t>Cache containers</a:t>
            </a:r>
          </a:p>
        </p:txBody>
      </p:sp>
      <p:sp>
        <p:nvSpPr>
          <p:cNvPr id="97" name="TextBox 96">
            <a:extLst>
              <a:ext uri="{FF2B5EF4-FFF2-40B4-BE49-F238E27FC236}">
                <a16:creationId xmlns:a16="http://schemas.microsoft.com/office/drawing/2014/main" id="{DF3D5876-3DD0-FAB0-4BFA-49E131673476}"/>
              </a:ext>
            </a:extLst>
          </p:cNvPr>
          <p:cNvSpPr txBox="1"/>
          <p:nvPr/>
        </p:nvSpPr>
        <p:spPr>
          <a:xfrm>
            <a:off x="10254628" y="4214084"/>
            <a:ext cx="1203122" cy="230832"/>
          </a:xfrm>
          <a:prstGeom prst="rect">
            <a:avLst/>
          </a:prstGeom>
          <a:noFill/>
          <a:effectLst/>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effectLst/>
                <a:uLnTx/>
                <a:uFillTx/>
                <a:latin typeface="Tenorite" panose="00000500000000000000" pitchFamily="2" charset="0"/>
                <a:ea typeface="+mn-ea"/>
                <a:cs typeface="Segoe UI" pitchFamily="34" charset="0"/>
              </a:rPr>
              <a:t>Cache updates</a:t>
            </a:r>
          </a:p>
        </p:txBody>
      </p:sp>
      <p:cxnSp>
        <p:nvCxnSpPr>
          <p:cNvPr id="98" name="Connector: Elbow 97">
            <a:extLst>
              <a:ext uri="{FF2B5EF4-FFF2-40B4-BE49-F238E27FC236}">
                <a16:creationId xmlns:a16="http://schemas.microsoft.com/office/drawing/2014/main" id="{585863A9-60BF-0687-3062-5F719E67B7E5}"/>
              </a:ext>
              <a:ext uri="{C183D7F6-B498-43B3-948B-1728B52AA6E4}">
                <adec:decorative xmlns:adec="http://schemas.microsoft.com/office/drawing/2017/decorative" val="1"/>
              </a:ext>
            </a:extLst>
          </p:cNvPr>
          <p:cNvCxnSpPr>
            <a:cxnSpLocks/>
            <a:stCxn id="63" idx="2"/>
          </p:cNvCxnSpPr>
          <p:nvPr/>
        </p:nvCxnSpPr>
        <p:spPr>
          <a:xfrm rot="5400000" flipH="1">
            <a:off x="8794495" y="4448256"/>
            <a:ext cx="60993" cy="2493513"/>
          </a:xfrm>
          <a:prstGeom prst="bentConnector4">
            <a:avLst>
              <a:gd name="adj1" fmla="val -567260"/>
              <a:gd name="adj2" fmla="val 61100"/>
            </a:avLst>
          </a:prstGeom>
          <a:ln w="12700">
            <a:solidFill>
              <a:schemeClr val="tx1"/>
            </a:solidFill>
            <a:headEnd type="none" w="lg" len="med"/>
            <a:tailEnd type="triangle"/>
          </a:ln>
          <a:effectLst/>
        </p:spPr>
        <p:style>
          <a:lnRef idx="1">
            <a:schemeClr val="accent1"/>
          </a:lnRef>
          <a:fillRef idx="0">
            <a:schemeClr val="accent1"/>
          </a:fillRef>
          <a:effectRef idx="0">
            <a:schemeClr val="accent1"/>
          </a:effectRef>
          <a:fontRef idx="minor">
            <a:schemeClr val="tx1"/>
          </a:fontRef>
        </p:style>
      </p:cxnSp>
      <p:cxnSp>
        <p:nvCxnSpPr>
          <p:cNvPr id="107" name="Connector: Elbow 106">
            <a:extLst>
              <a:ext uri="{FF2B5EF4-FFF2-40B4-BE49-F238E27FC236}">
                <a16:creationId xmlns:a16="http://schemas.microsoft.com/office/drawing/2014/main" id="{80059F21-B51A-F169-DC21-4D9430C10399}"/>
              </a:ext>
              <a:ext uri="{C183D7F6-B498-43B3-948B-1728B52AA6E4}">
                <adec:decorative xmlns:adec="http://schemas.microsoft.com/office/drawing/2017/decorative" val="1"/>
              </a:ext>
            </a:extLst>
          </p:cNvPr>
          <p:cNvCxnSpPr>
            <a:cxnSpLocks/>
            <a:stCxn id="63" idx="2"/>
          </p:cNvCxnSpPr>
          <p:nvPr/>
        </p:nvCxnSpPr>
        <p:spPr>
          <a:xfrm rot="5400000">
            <a:off x="8607831" y="4694401"/>
            <a:ext cx="432810" cy="2495025"/>
          </a:xfrm>
          <a:prstGeom prst="bentConnector2">
            <a:avLst/>
          </a:prstGeom>
          <a:ln w="12700">
            <a:solidFill>
              <a:schemeClr val="tx1"/>
            </a:solidFill>
            <a:headEnd type="none" w="lg" len="med"/>
            <a:tailEnd type="triangle"/>
          </a:ln>
          <a:effectLst/>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EDAE61DC-CA3E-16BA-F4BC-B22E0A42C229}"/>
              </a:ext>
            </a:extLst>
          </p:cNvPr>
          <p:cNvSpPr txBox="1"/>
          <p:nvPr/>
        </p:nvSpPr>
        <p:spPr>
          <a:xfrm>
            <a:off x="9135927" y="6470319"/>
            <a:ext cx="2237402" cy="307777"/>
          </a:xfrm>
          <a:prstGeom prst="rect">
            <a:avLst/>
          </a:prstGeom>
          <a:noFill/>
          <a:effectLst/>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350" b="0" i="0" u="none" strike="noStrike" kern="1200" cap="none" spc="0" normalizeH="0" baseline="0" noProof="0">
                <a:ln>
                  <a:noFill/>
                </a:ln>
                <a:solidFill>
                  <a:srgbClr val="50E6FF"/>
                </a:solidFill>
                <a:effectLst/>
                <a:uLnTx/>
                <a:uFillTx/>
                <a:latin typeface="Tenorite" panose="00000500000000000000" pitchFamily="2" charset="0"/>
                <a:ea typeface="+mn-ea"/>
                <a:cs typeface="Segoe UI" pitchFamily="34" charset="0"/>
              </a:rPr>
              <a:t>Disconnected on-premises</a:t>
            </a:r>
          </a:p>
        </p:txBody>
      </p:sp>
      <p:sp>
        <p:nvSpPr>
          <p:cNvPr id="120" name="TextBox 119">
            <a:extLst>
              <a:ext uri="{FF2B5EF4-FFF2-40B4-BE49-F238E27FC236}">
                <a16:creationId xmlns:a16="http://schemas.microsoft.com/office/drawing/2014/main" id="{B2AFBD91-C02C-47C4-6562-BF51F6C172FE}"/>
              </a:ext>
            </a:extLst>
          </p:cNvPr>
          <p:cNvSpPr txBox="1"/>
          <p:nvPr/>
        </p:nvSpPr>
        <p:spPr>
          <a:xfrm>
            <a:off x="6243119" y="4989073"/>
            <a:ext cx="983395" cy="400110"/>
          </a:xfrm>
          <a:prstGeom prst="rect">
            <a:avLst/>
          </a:prstGeom>
          <a:noFill/>
          <a:effectLst/>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VM</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(optional)</a:t>
            </a:r>
          </a:p>
        </p:txBody>
      </p:sp>
      <p:sp>
        <p:nvSpPr>
          <p:cNvPr id="3" name="Title 2">
            <a:extLst>
              <a:ext uri="{FF2B5EF4-FFF2-40B4-BE49-F238E27FC236}">
                <a16:creationId xmlns:a16="http://schemas.microsoft.com/office/drawing/2014/main" id="{79AC386A-786F-D82B-055E-8129A0F53F9D}"/>
              </a:ext>
            </a:extLst>
          </p:cNvPr>
          <p:cNvSpPr>
            <a:spLocks noGrp="1"/>
          </p:cNvSpPr>
          <p:nvPr>
            <p:ph type="title"/>
          </p:nvPr>
        </p:nvSpPr>
        <p:spPr>
          <a:xfrm>
            <a:off x="265549" y="158493"/>
            <a:ext cx="11018520" cy="153888"/>
          </a:xfrm>
          <a:effectLst/>
        </p:spPr>
        <p:txBody>
          <a:bodyPr/>
          <a:lstStyle/>
          <a:p>
            <a:r>
              <a:rPr lang="en-US" sz="1000">
                <a:solidFill>
                  <a:schemeClr val="bg1"/>
                </a:solidFill>
              </a:rPr>
              <a:t>arc</a:t>
            </a:r>
          </a:p>
        </p:txBody>
      </p:sp>
    </p:spTree>
    <p:extLst>
      <p:ext uri="{BB962C8B-B14F-4D97-AF65-F5344CB8AC3E}">
        <p14:creationId xmlns:p14="http://schemas.microsoft.com/office/powerpoint/2010/main" val="1229919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D2A7ADE7-2483-6B66-71D5-EC90320F29A3}"/>
              </a:ext>
            </a:extLst>
          </p:cNvPr>
          <p:cNvGraphicFramePr>
            <a:graphicFrameLocks noGrp="1"/>
          </p:cNvGraphicFramePr>
          <p:nvPr>
            <p:extLst>
              <p:ext uri="{D42A27DB-BD31-4B8C-83A1-F6EECF244321}">
                <p14:modId xmlns:p14="http://schemas.microsoft.com/office/powerpoint/2010/main" val="224910247"/>
              </p:ext>
            </p:extLst>
          </p:nvPr>
        </p:nvGraphicFramePr>
        <p:xfrm>
          <a:off x="692363" y="1438291"/>
          <a:ext cx="10911057" cy="3981418"/>
        </p:xfrm>
        <a:graphic>
          <a:graphicData uri="http://schemas.openxmlformats.org/drawingml/2006/table">
            <a:tbl>
              <a:tblPr firstRow="1" bandRow="1">
                <a:tableStyleId>{073A0DAA-6AF3-43AB-8588-CEC1D06C72B9}</a:tableStyleId>
              </a:tblPr>
              <a:tblGrid>
                <a:gridCol w="1896947">
                  <a:extLst>
                    <a:ext uri="{9D8B030D-6E8A-4147-A177-3AD203B41FA5}">
                      <a16:colId xmlns:a16="http://schemas.microsoft.com/office/drawing/2014/main" val="486990887"/>
                    </a:ext>
                  </a:extLst>
                </a:gridCol>
                <a:gridCol w="4533972">
                  <a:extLst>
                    <a:ext uri="{9D8B030D-6E8A-4147-A177-3AD203B41FA5}">
                      <a16:colId xmlns:a16="http://schemas.microsoft.com/office/drawing/2014/main" val="30769917"/>
                    </a:ext>
                  </a:extLst>
                </a:gridCol>
                <a:gridCol w="4480138">
                  <a:extLst>
                    <a:ext uri="{9D8B030D-6E8A-4147-A177-3AD203B41FA5}">
                      <a16:colId xmlns:a16="http://schemas.microsoft.com/office/drawing/2014/main" val="1327572904"/>
                    </a:ext>
                  </a:extLst>
                </a:gridCol>
              </a:tblGrid>
              <a:tr h="270906">
                <a:tc>
                  <a:txBody>
                    <a:bodyPr/>
                    <a:lstStyle/>
                    <a:p>
                      <a:endParaRPr lang="en-US" sz="1800" dirty="0">
                        <a:latin typeface="Tenorite" panose="00000500000000000000" pitchFamily="2" charset="0"/>
                      </a:endParaRPr>
                    </a:p>
                  </a:txBody>
                  <a:tcPr anchor="ctr">
                    <a:solidFill>
                      <a:srgbClr val="00B0F0"/>
                    </a:solidFill>
                  </a:tcPr>
                </a:tc>
                <a:tc>
                  <a:txBody>
                    <a:bodyPr/>
                    <a:lstStyle/>
                    <a:p>
                      <a:pPr algn="ctr"/>
                      <a:r>
                        <a:rPr lang="en-US" sz="1800" b="0">
                          <a:latin typeface="Tenorite" panose="00000500000000000000" pitchFamily="2" charset="0"/>
                        </a:rPr>
                        <a:t>Single Machine</a:t>
                      </a:r>
                    </a:p>
                  </a:txBody>
                  <a:tcPr anchor="ctr">
                    <a:solidFill>
                      <a:srgbClr val="00B0F0"/>
                    </a:solidFill>
                  </a:tcPr>
                </a:tc>
                <a:tc>
                  <a:txBody>
                    <a:bodyPr/>
                    <a:lstStyle/>
                    <a:p>
                      <a:pPr algn="ctr"/>
                      <a:r>
                        <a:rPr lang="en-US" sz="1800" b="0">
                          <a:latin typeface="Tenorite" panose="00000500000000000000" pitchFamily="2" charset="0"/>
                        </a:rPr>
                        <a:t>Scalable Cluster</a:t>
                      </a:r>
                    </a:p>
                  </a:txBody>
                  <a:tcPr anchor="ctr">
                    <a:solidFill>
                      <a:srgbClr val="00B0F0"/>
                    </a:solidFill>
                  </a:tcPr>
                </a:tc>
                <a:extLst>
                  <a:ext uri="{0D108BD9-81ED-4DB2-BD59-A6C34878D82A}">
                    <a16:rowId xmlns:a16="http://schemas.microsoft.com/office/drawing/2014/main" val="3239121706"/>
                  </a:ext>
                </a:extLst>
              </a:tr>
              <a:tr h="223975">
                <a:tc>
                  <a:txBody>
                    <a:bodyPr/>
                    <a:lstStyle/>
                    <a:p>
                      <a:r>
                        <a:rPr lang="en-US" sz="1200">
                          <a:solidFill>
                            <a:schemeClr val="tx1"/>
                          </a:solidFill>
                          <a:latin typeface="Tenorite" panose="00000500000000000000" pitchFamily="2" charset="0"/>
                        </a:rPr>
                        <a:t>Type of Virtual switch</a:t>
                      </a:r>
                    </a:p>
                  </a:txBody>
                  <a:tcPr anchor="ctr">
                    <a:noFill/>
                  </a:tcPr>
                </a:tc>
                <a:tc>
                  <a:txBody>
                    <a:bodyPr/>
                    <a:lstStyle/>
                    <a:p>
                      <a:r>
                        <a:rPr lang="en-US" sz="1200">
                          <a:solidFill>
                            <a:schemeClr val="tx1"/>
                          </a:solidFill>
                          <a:latin typeface="Tenorite" panose="00000500000000000000" pitchFamily="2" charset="0"/>
                        </a:rPr>
                        <a:t>Internal</a:t>
                      </a:r>
                    </a:p>
                  </a:txBody>
                  <a:tcPr anchor="ctr">
                    <a:noFill/>
                  </a:tcPr>
                </a:tc>
                <a:tc>
                  <a:txBody>
                    <a:bodyPr/>
                    <a:lstStyle/>
                    <a:p>
                      <a:r>
                        <a:rPr lang="en-US" sz="1200">
                          <a:solidFill>
                            <a:schemeClr val="tx1"/>
                          </a:solidFill>
                          <a:latin typeface="Tenorite" panose="00000500000000000000" pitchFamily="2" charset="0"/>
                        </a:rPr>
                        <a:t>External</a:t>
                      </a:r>
                    </a:p>
                  </a:txBody>
                  <a:tcPr anchor="ctr">
                    <a:noFill/>
                  </a:tcPr>
                </a:tc>
                <a:extLst>
                  <a:ext uri="{0D108BD9-81ED-4DB2-BD59-A6C34878D82A}">
                    <a16:rowId xmlns:a16="http://schemas.microsoft.com/office/drawing/2014/main" val="3857283951"/>
                  </a:ext>
                </a:extLst>
              </a:tr>
              <a:tr h="223975">
                <a:tc>
                  <a:txBody>
                    <a:bodyPr/>
                    <a:lstStyle/>
                    <a:p>
                      <a:r>
                        <a:rPr lang="en-US" sz="1200" dirty="0">
                          <a:solidFill>
                            <a:schemeClr val="tx1"/>
                          </a:solidFill>
                          <a:latin typeface="Tenorite" panose="00000500000000000000" pitchFamily="2" charset="0"/>
                        </a:rPr>
                        <a:t>Virtual switch creation</a:t>
                      </a:r>
                    </a:p>
                  </a:txBody>
                  <a:tcPr anchor="ctr">
                    <a:noFill/>
                  </a:tcPr>
                </a:tc>
                <a:tc>
                  <a:txBody>
                    <a:bodyPr/>
                    <a:lstStyle/>
                    <a:p>
                      <a:r>
                        <a:rPr lang="en-US" sz="1200">
                          <a:solidFill>
                            <a:schemeClr val="tx1"/>
                          </a:solidFill>
                          <a:latin typeface="Tenorite" panose="00000500000000000000" pitchFamily="2" charset="0"/>
                        </a:rPr>
                        <a:t>Automatic</a:t>
                      </a:r>
                    </a:p>
                  </a:txBody>
                  <a:tcPr anchor="ctr">
                    <a:noFill/>
                  </a:tcPr>
                </a:tc>
                <a:tc>
                  <a:txBody>
                    <a:bodyPr/>
                    <a:lstStyle/>
                    <a:p>
                      <a:r>
                        <a:rPr lang="en-US" sz="1200">
                          <a:solidFill>
                            <a:schemeClr val="tx1"/>
                          </a:solidFill>
                          <a:latin typeface="Tenorite" panose="00000500000000000000" pitchFamily="2" charset="0"/>
                        </a:rPr>
                        <a:t>Automatic Based on NetAdapterName</a:t>
                      </a:r>
                    </a:p>
                  </a:txBody>
                  <a:tcPr anchor="ctr">
                    <a:noFill/>
                  </a:tcPr>
                </a:tc>
                <a:extLst>
                  <a:ext uri="{0D108BD9-81ED-4DB2-BD59-A6C34878D82A}">
                    <a16:rowId xmlns:a16="http://schemas.microsoft.com/office/drawing/2014/main" val="774325012"/>
                  </a:ext>
                </a:extLst>
              </a:tr>
              <a:tr h="2239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Tenorite" panose="00000500000000000000" pitchFamily="2" charset="0"/>
                        </a:rPr>
                        <a:t>IP address assignment</a:t>
                      </a:r>
                    </a:p>
                  </a:txBody>
                  <a:tcPr anchor="ctr">
                    <a:noFill/>
                  </a:tcPr>
                </a:tc>
                <a:tc>
                  <a:txBody>
                    <a:bodyPr/>
                    <a:lstStyle/>
                    <a:p>
                      <a:r>
                        <a:rPr lang="en-US" sz="1200">
                          <a:solidFill>
                            <a:schemeClr val="tx1"/>
                          </a:solidFill>
                          <a:latin typeface="Tenorite" panose="00000500000000000000" pitchFamily="2" charset="0"/>
                        </a:rPr>
                        <a:t>Automatic – Addresses defined</a:t>
                      </a:r>
                    </a:p>
                  </a:txBody>
                  <a:tcPr anchor="ctr">
                    <a:noFill/>
                  </a:tcPr>
                </a:tc>
                <a:tc>
                  <a:txBody>
                    <a:bodyPr/>
                    <a:lstStyle/>
                    <a:p>
                      <a:r>
                        <a:rPr lang="en-US" sz="1200">
                          <a:solidFill>
                            <a:schemeClr val="tx1"/>
                          </a:solidFill>
                          <a:latin typeface="Tenorite" panose="00000500000000000000" pitchFamily="2" charset="0"/>
                        </a:rPr>
                        <a:t>Static IP addresses</a:t>
                      </a:r>
                    </a:p>
                  </a:txBody>
                  <a:tcPr anchor="ctr">
                    <a:noFill/>
                  </a:tcPr>
                </a:tc>
                <a:extLst>
                  <a:ext uri="{0D108BD9-81ED-4DB2-BD59-A6C34878D82A}">
                    <a16:rowId xmlns:a16="http://schemas.microsoft.com/office/drawing/2014/main" val="4021679119"/>
                  </a:ext>
                </a:extLst>
              </a:tr>
              <a:tr h="223975">
                <a:tc>
                  <a:txBody>
                    <a:bodyPr/>
                    <a:lstStyle/>
                    <a:p>
                      <a:r>
                        <a:rPr lang="en-US" sz="1200">
                          <a:solidFill>
                            <a:schemeClr val="tx1"/>
                          </a:solidFill>
                          <a:latin typeface="Tenorite" panose="00000500000000000000" pitchFamily="2" charset="0"/>
                        </a:rPr>
                        <a:t>Outbound connections</a:t>
                      </a:r>
                    </a:p>
                  </a:txBody>
                  <a:tcPr anchor="ctr">
                    <a:noFill/>
                  </a:tcPr>
                </a:tc>
                <a:tc>
                  <a:txBody>
                    <a:bodyPr/>
                    <a:lstStyle/>
                    <a:p>
                      <a:r>
                        <a:rPr lang="en-US" sz="1200">
                          <a:solidFill>
                            <a:schemeClr val="tx1"/>
                          </a:solidFill>
                          <a:latin typeface="Tenorite" panose="00000500000000000000" pitchFamily="2" charset="0"/>
                        </a:rPr>
                        <a:t>Using NAT</a:t>
                      </a:r>
                    </a:p>
                  </a:txBody>
                  <a:tcPr anchor="ctr">
                    <a:noFill/>
                  </a:tcPr>
                </a:tc>
                <a:tc>
                  <a:txBody>
                    <a:bodyPr/>
                    <a:lstStyle/>
                    <a:p>
                      <a:r>
                        <a:rPr lang="en-US" sz="1200">
                          <a:solidFill>
                            <a:schemeClr val="tx1"/>
                          </a:solidFill>
                          <a:latin typeface="Tenorite" panose="00000500000000000000" pitchFamily="2" charset="0"/>
                        </a:rPr>
                        <a:t>Directly using Physical Net Adapter</a:t>
                      </a:r>
                    </a:p>
                  </a:txBody>
                  <a:tcPr anchor="ctr">
                    <a:noFill/>
                  </a:tcPr>
                </a:tc>
                <a:extLst>
                  <a:ext uri="{0D108BD9-81ED-4DB2-BD59-A6C34878D82A}">
                    <a16:rowId xmlns:a16="http://schemas.microsoft.com/office/drawing/2014/main" val="1100905336"/>
                  </a:ext>
                </a:extLst>
              </a:tr>
              <a:tr h="223975">
                <a:tc>
                  <a:txBody>
                    <a:bodyPr/>
                    <a:lstStyle/>
                    <a:p>
                      <a:r>
                        <a:rPr lang="en-US" sz="1200">
                          <a:solidFill>
                            <a:schemeClr val="tx1"/>
                          </a:solidFill>
                          <a:latin typeface="Tenorite" panose="00000500000000000000" pitchFamily="2" charset="0"/>
                        </a:rPr>
                        <a:t>Inbound connections</a:t>
                      </a:r>
                    </a:p>
                  </a:txBody>
                  <a:tcPr anchor="ctr">
                    <a:noFill/>
                  </a:tcPr>
                </a:tc>
                <a:tc>
                  <a:txBody>
                    <a:bodyPr/>
                    <a:lstStyle/>
                    <a:p>
                      <a:r>
                        <a:rPr lang="en-US" sz="1200" dirty="0">
                          <a:solidFill>
                            <a:schemeClr val="tx1"/>
                          </a:solidFill>
                          <a:latin typeface="Tenorite" panose="00000500000000000000" pitchFamily="2" charset="0"/>
                        </a:rPr>
                        <a:t>Not reachable</a:t>
                      </a:r>
                    </a:p>
                  </a:txBody>
                  <a:tcPr anchor="ctr">
                    <a:noFill/>
                  </a:tcPr>
                </a:tc>
                <a:tc>
                  <a:txBody>
                    <a:bodyPr/>
                    <a:lstStyle/>
                    <a:p>
                      <a:r>
                        <a:rPr lang="en-US" sz="1200">
                          <a:solidFill>
                            <a:schemeClr val="tx1"/>
                          </a:solidFill>
                          <a:latin typeface="Tenorite" panose="00000500000000000000" pitchFamily="2" charset="0"/>
                        </a:rPr>
                        <a:t>Using Node IP Address</a:t>
                      </a:r>
                    </a:p>
                  </a:txBody>
                  <a:tcPr anchor="ctr">
                    <a:noFill/>
                  </a:tcPr>
                </a:tc>
                <a:extLst>
                  <a:ext uri="{0D108BD9-81ED-4DB2-BD59-A6C34878D82A}">
                    <a16:rowId xmlns:a16="http://schemas.microsoft.com/office/drawing/2014/main" val="482680862"/>
                  </a:ext>
                </a:extLst>
              </a:tr>
              <a:tr h="344789">
                <a:tc>
                  <a:txBody>
                    <a:bodyPr/>
                    <a:lstStyle/>
                    <a:p>
                      <a:r>
                        <a:rPr lang="en-US" sz="1200">
                          <a:solidFill>
                            <a:schemeClr val="tx1"/>
                          </a:solidFill>
                          <a:latin typeface="Tenorite" panose="00000500000000000000" pitchFamily="2" charset="0"/>
                        </a:rPr>
                        <a:t>Network Plugin</a:t>
                      </a:r>
                    </a:p>
                  </a:txBody>
                  <a:tcPr anchor="ctr">
                    <a:noFill/>
                  </a:tcPr>
                </a:tc>
                <a:tc>
                  <a:txBody>
                    <a:bodyPr/>
                    <a:lstStyle/>
                    <a:p>
                      <a:r>
                        <a:rPr lang="en-US" sz="1200">
                          <a:solidFill>
                            <a:schemeClr val="tx1"/>
                          </a:solidFill>
                          <a:latin typeface="Tenorite" panose="00000500000000000000" pitchFamily="2" charset="0"/>
                        </a:rPr>
                        <a:t>K8s – Calico</a:t>
                      </a:r>
                    </a:p>
                    <a:p>
                      <a:r>
                        <a:rPr lang="en-US" sz="1200">
                          <a:solidFill>
                            <a:schemeClr val="tx1"/>
                          </a:solidFill>
                          <a:latin typeface="Tenorite" panose="00000500000000000000" pitchFamily="2" charset="0"/>
                        </a:rPr>
                        <a:t>K3s – Flannel</a:t>
                      </a:r>
                    </a:p>
                  </a:txBody>
                  <a:tcPr anchor="ctr">
                    <a:noFill/>
                  </a:tcPr>
                </a:tc>
                <a:tc>
                  <a:txBody>
                    <a:bodyPr/>
                    <a:lstStyle/>
                    <a:p>
                      <a:r>
                        <a:rPr lang="en-US" sz="1200">
                          <a:solidFill>
                            <a:schemeClr val="tx1"/>
                          </a:solidFill>
                          <a:latin typeface="Tenorite" panose="00000500000000000000" pitchFamily="2" charset="0"/>
                        </a:rPr>
                        <a:t>K8s – Calico</a:t>
                      </a:r>
                    </a:p>
                    <a:p>
                      <a:r>
                        <a:rPr lang="en-US" sz="1200">
                          <a:solidFill>
                            <a:schemeClr val="tx1"/>
                          </a:solidFill>
                          <a:latin typeface="Tenorite" panose="00000500000000000000" pitchFamily="2" charset="0"/>
                        </a:rPr>
                        <a:t>K3s – Flannel</a:t>
                      </a:r>
                    </a:p>
                  </a:txBody>
                  <a:tcPr anchor="ctr">
                    <a:noFill/>
                  </a:tcPr>
                </a:tc>
                <a:extLst>
                  <a:ext uri="{0D108BD9-81ED-4DB2-BD59-A6C34878D82A}">
                    <a16:rowId xmlns:a16="http://schemas.microsoft.com/office/drawing/2014/main" val="118901496"/>
                  </a:ext>
                </a:extLst>
              </a:tr>
              <a:tr h="344789">
                <a:tc>
                  <a:txBody>
                    <a:bodyPr/>
                    <a:lstStyle/>
                    <a:p>
                      <a:r>
                        <a:rPr lang="en-US" sz="1200">
                          <a:solidFill>
                            <a:schemeClr val="tx1"/>
                          </a:solidFill>
                          <a:latin typeface="Tenorite" panose="00000500000000000000" pitchFamily="2" charset="0"/>
                        </a:rPr>
                        <a:t>DNS</a:t>
                      </a:r>
                    </a:p>
                  </a:txBody>
                  <a:tcPr anchor="ctr">
                    <a:noFill/>
                  </a:tcPr>
                </a:tc>
                <a:tc>
                  <a:txBody>
                    <a:bodyPr/>
                    <a:lstStyle/>
                    <a:p>
                      <a:r>
                        <a:rPr lang="en-US" sz="1200" dirty="0">
                          <a:solidFill>
                            <a:schemeClr val="tx1"/>
                          </a:solidFill>
                          <a:latin typeface="Tenorite" panose="00000500000000000000" pitchFamily="2" charset="0"/>
                        </a:rPr>
                        <a:t>Configurable – If not provided, use Windows host DNS servers</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Tenorite" panose="00000500000000000000" pitchFamily="2" charset="0"/>
                        </a:rPr>
                        <a:t>Configurable – If not provided, use Windows host DNS servers</a:t>
                      </a:r>
                    </a:p>
                  </a:txBody>
                  <a:tcPr anchor="ctr">
                    <a:noFill/>
                  </a:tcPr>
                </a:tc>
                <a:extLst>
                  <a:ext uri="{0D108BD9-81ED-4DB2-BD59-A6C34878D82A}">
                    <a16:rowId xmlns:a16="http://schemas.microsoft.com/office/drawing/2014/main" val="1981613065"/>
                  </a:ext>
                </a:extLst>
              </a:tr>
              <a:tr h="223975">
                <a:tc>
                  <a:txBody>
                    <a:bodyPr/>
                    <a:lstStyle/>
                    <a:p>
                      <a:r>
                        <a:rPr lang="en-US" sz="1200">
                          <a:solidFill>
                            <a:schemeClr val="tx1"/>
                          </a:solidFill>
                          <a:latin typeface="Tenorite" panose="00000500000000000000" pitchFamily="2" charset="0"/>
                        </a:rPr>
                        <a:t>Proxy</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Tenorite" panose="00000500000000000000" pitchFamily="2" charset="0"/>
                        </a:rPr>
                        <a:t>Configurable – </a:t>
                      </a:r>
                      <a:r>
                        <a:rPr lang="en-US" sz="1200" i="1">
                          <a:solidFill>
                            <a:schemeClr val="tx1"/>
                          </a:solidFill>
                          <a:latin typeface="Tenorite" panose="00000500000000000000" pitchFamily="2" charset="0"/>
                        </a:rPr>
                        <a:t>http_proxy</a:t>
                      </a:r>
                      <a:r>
                        <a:rPr lang="en-US" sz="1200">
                          <a:solidFill>
                            <a:schemeClr val="tx1"/>
                          </a:solidFill>
                          <a:latin typeface="Tenorite" panose="00000500000000000000" pitchFamily="2" charset="0"/>
                        </a:rPr>
                        <a:t>, </a:t>
                      </a:r>
                      <a:r>
                        <a:rPr lang="en-US" sz="1200" i="1">
                          <a:solidFill>
                            <a:schemeClr val="tx1"/>
                          </a:solidFill>
                          <a:latin typeface="Tenorite" panose="00000500000000000000" pitchFamily="2" charset="0"/>
                        </a:rPr>
                        <a:t>https_proxy</a:t>
                      </a:r>
                      <a:r>
                        <a:rPr lang="en-US" sz="1200">
                          <a:solidFill>
                            <a:schemeClr val="tx1"/>
                          </a:solidFill>
                          <a:latin typeface="Tenorite" panose="00000500000000000000" pitchFamily="2" charset="0"/>
                        </a:rPr>
                        <a:t> &amp; </a:t>
                      </a:r>
                      <a:r>
                        <a:rPr lang="en-US" sz="1200" i="1">
                          <a:solidFill>
                            <a:schemeClr val="tx1"/>
                          </a:solidFill>
                          <a:latin typeface="Tenorite" panose="00000500000000000000" pitchFamily="2" charset="0"/>
                        </a:rPr>
                        <a:t>no_proxy</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Tenorite" panose="00000500000000000000" pitchFamily="2" charset="0"/>
                        </a:rPr>
                        <a:t>Configurable – </a:t>
                      </a:r>
                      <a:r>
                        <a:rPr lang="en-US" sz="1200" i="1">
                          <a:solidFill>
                            <a:schemeClr val="tx1"/>
                          </a:solidFill>
                          <a:latin typeface="Tenorite" panose="00000500000000000000" pitchFamily="2" charset="0"/>
                        </a:rPr>
                        <a:t>http_proxy</a:t>
                      </a:r>
                      <a:r>
                        <a:rPr lang="en-US" sz="1200">
                          <a:solidFill>
                            <a:schemeClr val="tx1"/>
                          </a:solidFill>
                          <a:latin typeface="Tenorite" panose="00000500000000000000" pitchFamily="2" charset="0"/>
                        </a:rPr>
                        <a:t>, </a:t>
                      </a:r>
                      <a:r>
                        <a:rPr lang="en-US" sz="1200" i="1">
                          <a:solidFill>
                            <a:schemeClr val="tx1"/>
                          </a:solidFill>
                          <a:latin typeface="Tenorite" panose="00000500000000000000" pitchFamily="2" charset="0"/>
                        </a:rPr>
                        <a:t>https_proxy</a:t>
                      </a:r>
                      <a:r>
                        <a:rPr lang="en-US" sz="1200">
                          <a:solidFill>
                            <a:schemeClr val="tx1"/>
                          </a:solidFill>
                          <a:latin typeface="Tenorite" panose="00000500000000000000" pitchFamily="2" charset="0"/>
                        </a:rPr>
                        <a:t> &amp; </a:t>
                      </a:r>
                      <a:r>
                        <a:rPr lang="en-US" sz="1200" i="1">
                          <a:solidFill>
                            <a:schemeClr val="tx1"/>
                          </a:solidFill>
                          <a:latin typeface="Tenorite" panose="00000500000000000000" pitchFamily="2" charset="0"/>
                        </a:rPr>
                        <a:t>no_proxy</a:t>
                      </a:r>
                    </a:p>
                  </a:txBody>
                  <a:tcPr anchor="ctr">
                    <a:noFill/>
                  </a:tcPr>
                </a:tc>
                <a:extLst>
                  <a:ext uri="{0D108BD9-81ED-4DB2-BD59-A6C34878D82A}">
                    <a16:rowId xmlns:a16="http://schemas.microsoft.com/office/drawing/2014/main" val="464258768"/>
                  </a:ext>
                </a:extLst>
              </a:tr>
              <a:tr h="223975">
                <a:tc>
                  <a:txBody>
                    <a:bodyPr/>
                    <a:lstStyle/>
                    <a:p>
                      <a:r>
                        <a:rPr lang="en-US" sz="1200">
                          <a:solidFill>
                            <a:schemeClr val="tx1"/>
                          </a:solidFill>
                          <a:latin typeface="Tenorite" panose="00000500000000000000" pitchFamily="2" charset="0"/>
                        </a:rPr>
                        <a:t>Offline deployment</a:t>
                      </a:r>
                    </a:p>
                  </a:txBody>
                  <a:tcPr anchor="ctr">
                    <a:noFill/>
                  </a:tcPr>
                </a:tc>
                <a:tc>
                  <a:txBody>
                    <a:bodyPr/>
                    <a:lstStyle/>
                    <a:p>
                      <a:r>
                        <a:rPr lang="en-US" sz="1200">
                          <a:solidFill>
                            <a:schemeClr val="tx1"/>
                          </a:solidFill>
                          <a:latin typeface="Tenorite" panose="00000500000000000000" pitchFamily="2" charset="0"/>
                        </a:rPr>
                        <a:t>Available</a:t>
                      </a:r>
                    </a:p>
                  </a:txBody>
                  <a:tcPr anchor="ctr">
                    <a:noFill/>
                  </a:tcPr>
                </a:tc>
                <a:tc>
                  <a:txBody>
                    <a:bodyPr/>
                    <a:lstStyle/>
                    <a:p>
                      <a:r>
                        <a:rPr lang="en-US" sz="1200">
                          <a:solidFill>
                            <a:schemeClr val="tx1"/>
                          </a:solidFill>
                          <a:latin typeface="Tenorite" panose="00000500000000000000" pitchFamily="2" charset="0"/>
                        </a:rPr>
                        <a:t>Available</a:t>
                      </a:r>
                    </a:p>
                  </a:txBody>
                  <a:tcPr anchor="ctr">
                    <a:noFill/>
                  </a:tcPr>
                </a:tc>
                <a:extLst>
                  <a:ext uri="{0D108BD9-81ED-4DB2-BD59-A6C34878D82A}">
                    <a16:rowId xmlns:a16="http://schemas.microsoft.com/office/drawing/2014/main" val="1935131517"/>
                  </a:ext>
                </a:extLst>
              </a:tr>
              <a:tr h="344789">
                <a:tc>
                  <a:txBody>
                    <a:bodyPr/>
                    <a:lstStyle/>
                    <a:p>
                      <a:r>
                        <a:rPr lang="en-US" sz="1200">
                          <a:solidFill>
                            <a:schemeClr val="tx1"/>
                          </a:solidFill>
                          <a:latin typeface="Tenorite" panose="00000500000000000000" pitchFamily="2" charset="0"/>
                        </a:rPr>
                        <a:t>Service IP range</a:t>
                      </a:r>
                    </a:p>
                  </a:txBody>
                  <a:tcPr anchor="ctr">
                    <a:noFill/>
                  </a:tcPr>
                </a:tc>
                <a:tc>
                  <a:txBody>
                    <a:bodyPr/>
                    <a:lstStyle/>
                    <a:p>
                      <a:r>
                        <a:rPr lang="en-US" sz="1200" dirty="0">
                          <a:solidFill>
                            <a:schemeClr val="tx1"/>
                          </a:solidFill>
                          <a:latin typeface="Tenorite" panose="00000500000000000000" pitchFamily="2" charset="0"/>
                        </a:rPr>
                        <a:t>If </a:t>
                      </a:r>
                      <a:r>
                        <a:rPr lang="en-US" sz="1200" i="1" dirty="0" err="1">
                          <a:solidFill>
                            <a:schemeClr val="tx1"/>
                          </a:solidFill>
                          <a:latin typeface="Tenorite" panose="00000500000000000000" pitchFamily="2" charset="0"/>
                        </a:rPr>
                        <a:t>ServiceIPRangeSize</a:t>
                      </a:r>
                      <a:r>
                        <a:rPr lang="en-US" sz="1200" dirty="0">
                          <a:solidFill>
                            <a:schemeClr val="tx1"/>
                          </a:solidFill>
                          <a:latin typeface="Tenorite" panose="00000500000000000000" pitchFamily="2" charset="0"/>
                        </a:rPr>
                        <a:t> is defined, will start at </a:t>
                      </a:r>
                      <a:r>
                        <a:rPr lang="en-US" sz="1200" i="1" dirty="0">
                          <a:solidFill>
                            <a:schemeClr val="tx1"/>
                          </a:solidFill>
                          <a:latin typeface="Tenorite" panose="00000500000000000000" pitchFamily="2" charset="0"/>
                        </a:rPr>
                        <a:t>192.168.0.4</a:t>
                      </a:r>
                    </a:p>
                  </a:txBody>
                  <a:tcPr anchor="ctr">
                    <a:noFill/>
                  </a:tcPr>
                </a:tc>
                <a:tc>
                  <a:txBody>
                    <a:bodyPr/>
                    <a:lstStyle/>
                    <a:p>
                      <a:r>
                        <a:rPr lang="en-US" sz="1200" dirty="0">
                          <a:solidFill>
                            <a:schemeClr val="tx1"/>
                          </a:solidFill>
                          <a:latin typeface="Tenorite" panose="00000500000000000000" pitchFamily="2" charset="0"/>
                        </a:rPr>
                        <a:t>Both </a:t>
                      </a:r>
                      <a:r>
                        <a:rPr lang="en-US" sz="1200" i="1" dirty="0" err="1">
                          <a:solidFill>
                            <a:schemeClr val="tx1"/>
                          </a:solidFill>
                          <a:latin typeface="Tenorite" panose="00000500000000000000" pitchFamily="2" charset="0"/>
                        </a:rPr>
                        <a:t>ServiceIPRangeStart</a:t>
                      </a:r>
                      <a:r>
                        <a:rPr lang="en-US" sz="1200" dirty="0">
                          <a:solidFill>
                            <a:schemeClr val="tx1"/>
                          </a:solidFill>
                          <a:latin typeface="Tenorite" panose="00000500000000000000" pitchFamily="2" charset="0"/>
                        </a:rPr>
                        <a:t> and </a:t>
                      </a:r>
                      <a:r>
                        <a:rPr lang="en-US" sz="1200" i="1" dirty="0" err="1">
                          <a:solidFill>
                            <a:schemeClr val="tx1"/>
                          </a:solidFill>
                          <a:latin typeface="Tenorite" panose="00000500000000000000" pitchFamily="2" charset="0"/>
                        </a:rPr>
                        <a:t>ServiceIPRangeSize</a:t>
                      </a:r>
                      <a:r>
                        <a:rPr lang="en-US" sz="1200" dirty="0">
                          <a:solidFill>
                            <a:schemeClr val="tx1"/>
                          </a:solidFill>
                          <a:latin typeface="Tenorite" panose="00000500000000000000" pitchFamily="2" charset="0"/>
                        </a:rPr>
                        <a:t> can be defined</a:t>
                      </a:r>
                    </a:p>
                  </a:txBody>
                  <a:tcPr anchor="ctr">
                    <a:noFill/>
                  </a:tcPr>
                </a:tc>
                <a:extLst>
                  <a:ext uri="{0D108BD9-81ED-4DB2-BD59-A6C34878D82A}">
                    <a16:rowId xmlns:a16="http://schemas.microsoft.com/office/drawing/2014/main" val="2310636830"/>
                  </a:ext>
                </a:extLst>
              </a:tr>
              <a:tr h="223975">
                <a:tc>
                  <a:txBody>
                    <a:bodyPr/>
                    <a:lstStyle/>
                    <a:p>
                      <a:r>
                        <a:rPr lang="en-US" sz="1200">
                          <a:solidFill>
                            <a:schemeClr val="tx1"/>
                          </a:solidFill>
                          <a:latin typeface="Tenorite" panose="00000500000000000000" pitchFamily="2" charset="0"/>
                        </a:rPr>
                        <a:t>Static MAC Address</a:t>
                      </a:r>
                    </a:p>
                  </a:txBody>
                  <a:tcPr anchor="ctr">
                    <a:noFill/>
                  </a:tcPr>
                </a:tc>
                <a:tc>
                  <a:txBody>
                    <a:bodyPr/>
                    <a:lstStyle/>
                    <a:p>
                      <a:r>
                        <a:rPr lang="en-US" sz="1200">
                          <a:solidFill>
                            <a:schemeClr val="tx1"/>
                          </a:solidFill>
                          <a:latin typeface="Tenorite" panose="00000500000000000000" pitchFamily="2" charset="0"/>
                        </a:rPr>
                        <a:t>Available</a:t>
                      </a:r>
                    </a:p>
                  </a:txBody>
                  <a:tcPr anchor="ctr">
                    <a:noFill/>
                  </a:tcPr>
                </a:tc>
                <a:tc>
                  <a:txBody>
                    <a:bodyPr/>
                    <a:lstStyle/>
                    <a:p>
                      <a:r>
                        <a:rPr lang="en-US" sz="1200">
                          <a:solidFill>
                            <a:schemeClr val="tx1"/>
                          </a:solidFill>
                          <a:latin typeface="Tenorite" panose="00000500000000000000" pitchFamily="2" charset="0"/>
                        </a:rPr>
                        <a:t>Available</a:t>
                      </a:r>
                    </a:p>
                  </a:txBody>
                  <a:tcPr anchor="ctr">
                    <a:noFill/>
                  </a:tcPr>
                </a:tc>
                <a:extLst>
                  <a:ext uri="{0D108BD9-81ED-4DB2-BD59-A6C34878D82A}">
                    <a16:rowId xmlns:a16="http://schemas.microsoft.com/office/drawing/2014/main" val="3361728052"/>
                  </a:ext>
                </a:extLst>
              </a:tr>
              <a:tr h="223975">
                <a:tc>
                  <a:txBody>
                    <a:bodyPr/>
                    <a:lstStyle/>
                    <a:p>
                      <a:r>
                        <a:rPr lang="en-US" sz="1200">
                          <a:solidFill>
                            <a:schemeClr val="tx1"/>
                          </a:solidFill>
                          <a:latin typeface="Tenorite" panose="00000500000000000000" pitchFamily="2" charset="0"/>
                        </a:rPr>
                        <a:t>Network MTU</a:t>
                      </a:r>
                    </a:p>
                  </a:txBody>
                  <a:tcPr anchor="ctr">
                    <a:noFill/>
                  </a:tcPr>
                </a:tc>
                <a:tc>
                  <a:txBody>
                    <a:bodyPr/>
                    <a:lstStyle/>
                    <a:p>
                      <a:r>
                        <a:rPr lang="en-US" sz="1200">
                          <a:solidFill>
                            <a:schemeClr val="tx1"/>
                          </a:solidFill>
                          <a:latin typeface="Tenorite" panose="00000500000000000000" pitchFamily="2" charset="0"/>
                        </a:rPr>
                        <a:t>Available</a:t>
                      </a:r>
                    </a:p>
                  </a:txBody>
                  <a:tcPr anchor="ctr">
                    <a:noFill/>
                  </a:tcPr>
                </a:tc>
                <a:tc>
                  <a:txBody>
                    <a:bodyPr/>
                    <a:lstStyle/>
                    <a:p>
                      <a:r>
                        <a:rPr lang="en-US" sz="1200" dirty="0">
                          <a:solidFill>
                            <a:schemeClr val="tx1"/>
                          </a:solidFill>
                          <a:latin typeface="Tenorite" panose="00000500000000000000" pitchFamily="2" charset="0"/>
                        </a:rPr>
                        <a:t>Available</a:t>
                      </a:r>
                    </a:p>
                  </a:txBody>
                  <a:tcPr anchor="ctr">
                    <a:noFill/>
                  </a:tcPr>
                </a:tc>
                <a:extLst>
                  <a:ext uri="{0D108BD9-81ED-4DB2-BD59-A6C34878D82A}">
                    <a16:rowId xmlns:a16="http://schemas.microsoft.com/office/drawing/2014/main" val="3454770515"/>
                  </a:ext>
                </a:extLst>
              </a:tr>
            </a:tbl>
          </a:graphicData>
        </a:graphic>
      </p:graphicFrame>
      <p:sp>
        <p:nvSpPr>
          <p:cNvPr id="4" name="Title 1">
            <a:extLst>
              <a:ext uri="{FF2B5EF4-FFF2-40B4-BE49-F238E27FC236}">
                <a16:creationId xmlns:a16="http://schemas.microsoft.com/office/drawing/2014/main" id="{3ED9E9C6-A9B1-7ED4-B6F2-087200143883}"/>
              </a:ext>
            </a:extLst>
          </p:cNvPr>
          <p:cNvSpPr txBox="1">
            <a:spLocks/>
          </p:cNvSpPr>
          <p:nvPr/>
        </p:nvSpPr>
        <p:spPr>
          <a:xfrm>
            <a:off x="402982" y="95840"/>
            <a:ext cx="6832363" cy="70788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br>
              <a:rPr kumimoji="0" lang="en-US" sz="2800" b="0" i="0" u="none" strike="noStrike" kern="1200" cap="none" spc="-50" normalizeH="0" baseline="0" noProof="0" dirty="0">
                <a:ln w="3175">
                  <a:noFill/>
                </a:ln>
                <a:solidFill>
                  <a:srgbClr val="FFFFFF"/>
                </a:solidFill>
                <a:effectLst/>
                <a:uLnTx/>
                <a:uFillTx/>
                <a:latin typeface="Tenorite" panose="00000500000000000000" pitchFamily="2" charset="0"/>
                <a:ea typeface="+mn-ea"/>
                <a:cs typeface="Segoe UI" pitchFamily="34" charset="0"/>
              </a:rPr>
            </a:br>
            <a:r>
              <a:rPr kumimoji="0" lang="en-US" sz="1800" b="0" i="0" u="none" strike="noStrike" kern="1200" cap="none" spc="-50" normalizeH="0" baseline="0" noProof="0" dirty="0">
                <a:ln w="3175">
                  <a:noFill/>
                </a:ln>
                <a:solidFill>
                  <a:prstClr val="white"/>
                </a:solidFill>
                <a:effectLst/>
                <a:uLnTx/>
                <a:uFillTx/>
                <a:latin typeface="Tenorite" panose="00000500000000000000" pitchFamily="2" charset="0"/>
                <a:ea typeface="+mn-ea"/>
                <a:cs typeface="Segoe UI"/>
              </a:rPr>
              <a:t>Networking – Comparison by deployment type</a:t>
            </a:r>
          </a:p>
        </p:txBody>
      </p:sp>
      <p:sp>
        <p:nvSpPr>
          <p:cNvPr id="2" name="Title 1">
            <a:extLst>
              <a:ext uri="{FF2B5EF4-FFF2-40B4-BE49-F238E27FC236}">
                <a16:creationId xmlns:a16="http://schemas.microsoft.com/office/drawing/2014/main" id="{5C783C21-0B95-96CF-0EF1-088A7D77F116}"/>
              </a:ext>
            </a:extLst>
          </p:cNvPr>
          <p:cNvSpPr>
            <a:spLocks noGrp="1"/>
          </p:cNvSpPr>
          <p:nvPr>
            <p:ph type="title"/>
          </p:nvPr>
        </p:nvSpPr>
        <p:spPr/>
        <p:txBody>
          <a:bodyPr>
            <a:normAutofit/>
          </a:bodyPr>
          <a:lstStyle/>
          <a:p>
            <a:r>
              <a:rPr lang="en-US" sz="2400" b="0" i="0" kern="1200" spc="-50" baseline="0" dirty="0">
                <a:ln>
                  <a:noFill/>
                </a:ln>
                <a:gradFill>
                  <a:gsLst>
                    <a:gs pos="0">
                      <a:srgbClr val="50E6FF"/>
                    </a:gs>
                    <a:gs pos="100000">
                      <a:srgbClr val="CD98CF"/>
                    </a:gs>
                  </a:gsLst>
                  <a:lin ang="2700000" scaled="1"/>
                </a:gradFill>
                <a:effectLst/>
                <a:latin typeface="Segoe UI Semibold" panose="020B0702040204020203" pitchFamily="34" charset="0"/>
                <a:ea typeface="+mn-ea"/>
                <a:cs typeface="Segoe UI" panose="020B0502040204020203" pitchFamily="34" charset="0"/>
              </a:rPr>
              <a:t>Azure Kubernetes Service Edge Essentials (AKS EE)</a:t>
            </a:r>
            <a:endParaRPr lang="en-US" dirty="0"/>
          </a:p>
        </p:txBody>
      </p:sp>
    </p:spTree>
    <p:extLst>
      <p:ext uri="{BB962C8B-B14F-4D97-AF65-F5344CB8AC3E}">
        <p14:creationId xmlns:p14="http://schemas.microsoft.com/office/powerpoint/2010/main" val="18608360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49173F-1975-47A7-B592-458759073468}"/>
              </a:ext>
            </a:extLst>
          </p:cNvPr>
          <p:cNvSpPr>
            <a:spLocks noGrp="1"/>
          </p:cNvSpPr>
          <p:nvPr>
            <p:ph type="body" sz="quarter" idx="13"/>
          </p:nvPr>
        </p:nvSpPr>
        <p:spPr/>
        <p:txBody>
          <a:bodyPr>
            <a:normAutofit lnSpcReduction="10000"/>
          </a:bodyPr>
          <a:lstStyle/>
          <a:p>
            <a:r>
              <a:rPr lang="en-US" dirty="0"/>
              <a:t>DEMO</a:t>
            </a:r>
          </a:p>
        </p:txBody>
      </p:sp>
    </p:spTree>
    <p:extLst>
      <p:ext uri="{BB962C8B-B14F-4D97-AF65-F5344CB8AC3E}">
        <p14:creationId xmlns:p14="http://schemas.microsoft.com/office/powerpoint/2010/main" val="659384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8DBE20B-AB7F-E938-2E13-F08EEBD1CEE2}"/>
              </a:ext>
            </a:extLst>
          </p:cNvPr>
          <p:cNvSpPr>
            <a:spLocks noGrp="1"/>
          </p:cNvSpPr>
          <p:nvPr>
            <p:ph type="title"/>
          </p:nvPr>
        </p:nvSpPr>
        <p:spPr/>
        <p:txBody>
          <a:bodyPr/>
          <a:lstStyle/>
          <a:p>
            <a:r>
              <a:rPr lang="it-IT" dirty="0"/>
              <a:t>Considerazioni su AKSEE</a:t>
            </a:r>
          </a:p>
        </p:txBody>
      </p:sp>
      <p:sp>
        <p:nvSpPr>
          <p:cNvPr id="4" name="Content Placeholder 3">
            <a:extLst>
              <a:ext uri="{FF2B5EF4-FFF2-40B4-BE49-F238E27FC236}">
                <a16:creationId xmlns:a16="http://schemas.microsoft.com/office/drawing/2014/main" id="{BC13FA93-B252-C5CE-FA5C-AB0CFE438683}"/>
              </a:ext>
            </a:extLst>
          </p:cNvPr>
          <p:cNvSpPr>
            <a:spLocks noGrp="1"/>
          </p:cNvSpPr>
          <p:nvPr>
            <p:ph idx="1"/>
          </p:nvPr>
        </p:nvSpPr>
        <p:spPr/>
        <p:txBody>
          <a:bodyPr>
            <a:normAutofit fontScale="92500" lnSpcReduction="20000"/>
          </a:bodyPr>
          <a:lstStyle/>
          <a:p>
            <a:r>
              <a:rPr lang="it-IT" dirty="0"/>
              <a:t>Il mondo manifacturing è un mondo Windows-based</a:t>
            </a:r>
          </a:p>
          <a:p>
            <a:r>
              <a:rPr lang="it-IT" dirty="0"/>
              <a:t>Microsoft lo sa e infatti continua con la strategia Windows IoT</a:t>
            </a:r>
          </a:p>
          <a:p>
            <a:r>
              <a:rPr lang="it-IT" dirty="0"/>
              <a:t>Macchinoso per configurarlo ma è una prima versione</a:t>
            </a:r>
          </a:p>
          <a:p>
            <a:r>
              <a:rPr lang="it-IT" dirty="0"/>
              <a:t>Elimina i limiti di IoT Edge</a:t>
            </a:r>
          </a:p>
          <a:p>
            <a:pPr lvl="1"/>
            <a:r>
              <a:rPr lang="it-IT" dirty="0"/>
              <a:t>Singolo Deployment Manifest</a:t>
            </a:r>
          </a:p>
          <a:p>
            <a:pPr lvl="1"/>
            <a:r>
              <a:rPr lang="it-IT" dirty="0"/>
              <a:t>Pipeline based</a:t>
            </a:r>
          </a:p>
          <a:p>
            <a:r>
              <a:rPr lang="it-IT" dirty="0"/>
              <a:t>Usa la distribuzione Mariner al suo interno</a:t>
            </a:r>
          </a:p>
          <a:p>
            <a:r>
              <a:rPr lang="it-IT" dirty="0"/>
              <a:t>Windows Containers</a:t>
            </a:r>
          </a:p>
          <a:p>
            <a:r>
              <a:rPr lang="it-IT" dirty="0"/>
              <a:t>Pieno controllo con kubectl, deployment.yaml(s), namespace</a:t>
            </a:r>
          </a:p>
          <a:p>
            <a:r>
              <a:rPr lang="it-IT" dirty="0"/>
              <a:t>Coesistenza con altri software sulla stessa macchina, anche non container based </a:t>
            </a:r>
          </a:p>
          <a:p>
            <a:r>
              <a:rPr lang="it-IT" dirty="0"/>
              <a:t>Non so se ce ne sarà una versione full Linux</a:t>
            </a:r>
          </a:p>
        </p:txBody>
      </p:sp>
    </p:spTree>
    <p:extLst>
      <p:ext uri="{BB962C8B-B14F-4D97-AF65-F5344CB8AC3E}">
        <p14:creationId xmlns:p14="http://schemas.microsoft.com/office/powerpoint/2010/main" val="322674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E29B58-10BD-F94D-AF44-64D6C3B6E3ED}"/>
              </a:ext>
            </a:extLst>
          </p:cNvPr>
          <p:cNvSpPr>
            <a:spLocks noGrp="1"/>
          </p:cNvSpPr>
          <p:nvPr>
            <p:ph type="title"/>
          </p:nvPr>
        </p:nvSpPr>
        <p:spPr/>
        <p:txBody>
          <a:bodyPr/>
          <a:lstStyle/>
          <a:p>
            <a:r>
              <a:rPr lang="en-US" dirty="0" err="1">
                <a:solidFill>
                  <a:schemeClr val="tx1"/>
                </a:solidFill>
              </a:rPr>
              <a:t>Conclusioni</a:t>
            </a:r>
            <a:endParaRPr lang="it-IT" dirty="0">
              <a:solidFill>
                <a:schemeClr val="tx1"/>
              </a:solidFill>
            </a:endParaRPr>
          </a:p>
        </p:txBody>
      </p:sp>
      <p:sp>
        <p:nvSpPr>
          <p:cNvPr id="6" name="Text Placeholder 5">
            <a:extLst>
              <a:ext uri="{FF2B5EF4-FFF2-40B4-BE49-F238E27FC236}">
                <a16:creationId xmlns:a16="http://schemas.microsoft.com/office/drawing/2014/main" id="{699B85A5-9B50-542E-3EF3-864A18CAD966}"/>
              </a:ext>
            </a:extLst>
          </p:cNvPr>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9576275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16BC5C-9794-59A1-6F26-4A0FB1CA6FB7}"/>
              </a:ext>
            </a:extLst>
          </p:cNvPr>
          <p:cNvSpPr>
            <a:spLocks noGrp="1"/>
          </p:cNvSpPr>
          <p:nvPr>
            <p:ph type="title"/>
          </p:nvPr>
        </p:nvSpPr>
        <p:spPr/>
        <p:txBody>
          <a:bodyPr/>
          <a:lstStyle/>
          <a:p>
            <a:r>
              <a:rPr lang="it-IT" dirty="0"/>
              <a:t>Conclusioni?</a:t>
            </a:r>
          </a:p>
        </p:txBody>
      </p:sp>
      <p:sp>
        <p:nvSpPr>
          <p:cNvPr id="5" name="Content Placeholder 4">
            <a:extLst>
              <a:ext uri="{FF2B5EF4-FFF2-40B4-BE49-F238E27FC236}">
                <a16:creationId xmlns:a16="http://schemas.microsoft.com/office/drawing/2014/main" id="{A83A563A-7FDF-1610-C4AB-4D18F77CBA88}"/>
              </a:ext>
            </a:extLst>
          </p:cNvPr>
          <p:cNvSpPr>
            <a:spLocks noGrp="1"/>
          </p:cNvSpPr>
          <p:nvPr>
            <p:ph idx="1"/>
          </p:nvPr>
        </p:nvSpPr>
        <p:spPr/>
        <p:txBody>
          <a:bodyPr/>
          <a:lstStyle/>
          <a:p>
            <a:r>
              <a:rPr lang="it-IT" dirty="0"/>
              <a:t>Il cloud è infrastructure?</a:t>
            </a:r>
          </a:p>
          <a:p>
            <a:r>
              <a:rPr lang="it-IT" dirty="0"/>
              <a:t>AKS è infrastructure?</a:t>
            </a:r>
          </a:p>
          <a:p>
            <a:r>
              <a:rPr lang="it-IT" dirty="0"/>
              <a:t>Tunnel/ARC vs VPN</a:t>
            </a:r>
          </a:p>
          <a:p>
            <a:r>
              <a:rPr lang="it-IT" dirty="0"/>
              <a:t>AKS è il futuro?</a:t>
            </a:r>
          </a:p>
          <a:p>
            <a:r>
              <a:rPr lang="it-IT" dirty="0"/>
              <a:t>In azienda come a casa, o a casa come in azienda </a:t>
            </a:r>
            <a:r>
              <a:rPr lang="it-IT" dirty="0">
                <a:sym typeface="Wingdings" panose="05000000000000000000" pitchFamily="2" charset="2"/>
              </a:rPr>
              <a:t></a:t>
            </a:r>
            <a:endParaRPr lang="it-IT" dirty="0"/>
          </a:p>
        </p:txBody>
      </p:sp>
    </p:spTree>
    <p:extLst>
      <p:ext uri="{BB962C8B-B14F-4D97-AF65-F5344CB8AC3E}">
        <p14:creationId xmlns:p14="http://schemas.microsoft.com/office/powerpoint/2010/main" val="375060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AD575-AF15-2524-5F18-85ACC17E49E2}"/>
              </a:ext>
            </a:extLst>
          </p:cNvPr>
          <p:cNvSpPr>
            <a:spLocks noGrp="1"/>
          </p:cNvSpPr>
          <p:nvPr>
            <p:ph type="title"/>
          </p:nvPr>
        </p:nvSpPr>
        <p:spPr/>
        <p:txBody>
          <a:bodyPr/>
          <a:lstStyle/>
          <a:p>
            <a:r>
              <a:rPr lang="it-IT" dirty="0"/>
              <a:t>Facts</a:t>
            </a:r>
          </a:p>
        </p:txBody>
      </p:sp>
      <p:sp>
        <p:nvSpPr>
          <p:cNvPr id="3" name="Content Placeholder 2">
            <a:extLst>
              <a:ext uri="{FF2B5EF4-FFF2-40B4-BE49-F238E27FC236}">
                <a16:creationId xmlns:a16="http://schemas.microsoft.com/office/drawing/2014/main" id="{174B7295-3A75-FB38-96BD-65BD125FD397}"/>
              </a:ext>
            </a:extLst>
          </p:cNvPr>
          <p:cNvSpPr>
            <a:spLocks noGrp="1"/>
          </p:cNvSpPr>
          <p:nvPr>
            <p:ph idx="1"/>
          </p:nvPr>
        </p:nvSpPr>
        <p:spPr/>
        <p:txBody>
          <a:bodyPr>
            <a:normAutofit fontScale="77500" lnSpcReduction="20000"/>
          </a:bodyPr>
          <a:lstStyle/>
          <a:p>
            <a:r>
              <a:rPr lang="it-IT" dirty="0"/>
              <a:t>In Azienda bisogna parlare con l’IT che impone (correttamente) le sue scelte e (non correttamente) le sue paure (molte volte infondate)</a:t>
            </a:r>
          </a:p>
          <a:p>
            <a:r>
              <a:rPr lang="it-IT" dirty="0"/>
              <a:t>Il PaaS model ha delle debolezze</a:t>
            </a:r>
          </a:p>
          <a:p>
            <a:r>
              <a:rPr lang="it-IT" dirty="0"/>
              <a:t>...in primis il fatto che l’on-premise è ancora forte</a:t>
            </a:r>
          </a:p>
          <a:p>
            <a:r>
              <a:rPr lang="it-IT" dirty="0"/>
              <a:t>...e tanti servizi non sono ancora consolidati</a:t>
            </a:r>
          </a:p>
          <a:p>
            <a:r>
              <a:rPr lang="it-IT" dirty="0"/>
              <a:t>Questa affermazione vale per il compute, non per lo storage</a:t>
            </a:r>
          </a:p>
          <a:p>
            <a:r>
              <a:rPr lang="it-IT" dirty="0"/>
              <a:t>In azienda, quando si parla con l’IT, bisogna parlare di Infrastructure (la paura del cloud)</a:t>
            </a:r>
          </a:p>
          <a:p>
            <a:r>
              <a:rPr lang="it-IT" dirty="0"/>
              <a:t>Networking in primis</a:t>
            </a:r>
          </a:p>
          <a:p>
            <a:r>
              <a:rPr lang="it-IT" dirty="0"/>
              <a:t>Ogni servizio PaaS permette di vincolare il traffico all’accesso tramite VNET</a:t>
            </a:r>
          </a:p>
          <a:p>
            <a:r>
              <a:rPr lang="it-IT" dirty="0"/>
              <a:t>VPN per accedere alle risorse on-premise</a:t>
            </a:r>
          </a:p>
          <a:p>
            <a:r>
              <a:rPr lang="it-IT" dirty="0"/>
              <a:t>...e passa la paura</a:t>
            </a:r>
          </a:p>
          <a:p>
            <a:r>
              <a:rPr lang="it-IT" dirty="0"/>
              <a:t>...forse...</a:t>
            </a:r>
          </a:p>
        </p:txBody>
      </p:sp>
    </p:spTree>
    <p:extLst>
      <p:ext uri="{BB962C8B-B14F-4D97-AF65-F5344CB8AC3E}">
        <p14:creationId xmlns:p14="http://schemas.microsoft.com/office/powerpoint/2010/main" val="419457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F9AACDE-600D-4396-BAEB-D12630B6E677}"/>
              </a:ext>
            </a:extLst>
          </p:cNvPr>
          <p:cNvSpPr>
            <a:spLocks noGrp="1"/>
          </p:cNvSpPr>
          <p:nvPr>
            <p:ph type="body" sz="quarter" idx="10"/>
          </p:nvPr>
        </p:nvSpPr>
        <p:spPr>
          <a:xfrm>
            <a:off x="845242" y="5224628"/>
            <a:ext cx="2048496" cy="268190"/>
          </a:xfrm>
        </p:spPr>
        <p:txBody>
          <a:bodyPr>
            <a:normAutofit fontScale="77500" lnSpcReduction="20000"/>
          </a:bodyPr>
          <a:lstStyle/>
          <a:p>
            <a:r>
              <a:rPr lang="en-US" dirty="0" err="1"/>
              <a:t>marcoparenzan</a:t>
            </a:r>
            <a:endParaRPr lang="en-US" dirty="0"/>
          </a:p>
        </p:txBody>
      </p:sp>
      <p:sp>
        <p:nvSpPr>
          <p:cNvPr id="4" name="Text Placeholder 3">
            <a:extLst>
              <a:ext uri="{FF2B5EF4-FFF2-40B4-BE49-F238E27FC236}">
                <a16:creationId xmlns:a16="http://schemas.microsoft.com/office/drawing/2014/main" id="{F7836598-7AAE-4583-B73B-1DC75D0957DE}"/>
              </a:ext>
            </a:extLst>
          </p:cNvPr>
          <p:cNvSpPr>
            <a:spLocks noGrp="1"/>
          </p:cNvSpPr>
          <p:nvPr>
            <p:ph type="body" sz="quarter" idx="11"/>
          </p:nvPr>
        </p:nvSpPr>
        <p:spPr>
          <a:xfrm>
            <a:off x="3917184" y="5224628"/>
            <a:ext cx="2048496" cy="268190"/>
          </a:xfrm>
        </p:spPr>
        <p:txBody>
          <a:bodyPr>
            <a:normAutofit fontScale="77500" lnSpcReduction="20000"/>
          </a:bodyPr>
          <a:lstStyle/>
          <a:p>
            <a:r>
              <a:rPr lang="en-US" dirty="0" err="1"/>
              <a:t>marco_parenzan</a:t>
            </a:r>
            <a:endParaRPr lang="en-US" dirty="0"/>
          </a:p>
        </p:txBody>
      </p:sp>
      <p:sp>
        <p:nvSpPr>
          <p:cNvPr id="5" name="Text Placeholder 4">
            <a:extLst>
              <a:ext uri="{FF2B5EF4-FFF2-40B4-BE49-F238E27FC236}">
                <a16:creationId xmlns:a16="http://schemas.microsoft.com/office/drawing/2014/main" id="{B2BA01DB-2A5E-494F-B807-08D45510E724}"/>
              </a:ext>
            </a:extLst>
          </p:cNvPr>
          <p:cNvSpPr>
            <a:spLocks noGrp="1"/>
          </p:cNvSpPr>
          <p:nvPr>
            <p:ph type="body" sz="quarter" idx="12"/>
          </p:nvPr>
        </p:nvSpPr>
        <p:spPr>
          <a:xfrm>
            <a:off x="7119105" y="5224628"/>
            <a:ext cx="2048496" cy="268190"/>
          </a:xfrm>
        </p:spPr>
        <p:txBody>
          <a:bodyPr>
            <a:normAutofit fontScale="77500" lnSpcReduction="20000"/>
          </a:bodyPr>
          <a:lstStyle/>
          <a:p>
            <a:r>
              <a:rPr lang="en-US" dirty="0" err="1"/>
              <a:t>marcoparenzan</a:t>
            </a:r>
            <a:endParaRPr lang="en-US" dirty="0"/>
          </a:p>
        </p:txBody>
      </p:sp>
      <p:sp>
        <p:nvSpPr>
          <p:cNvPr id="2" name="Text Placeholder 4">
            <a:extLst>
              <a:ext uri="{FF2B5EF4-FFF2-40B4-BE49-F238E27FC236}">
                <a16:creationId xmlns:a16="http://schemas.microsoft.com/office/drawing/2014/main" id="{800BFD46-44F5-1187-2E80-DB16F4A94A61}"/>
              </a:ext>
            </a:extLst>
          </p:cNvPr>
          <p:cNvSpPr txBox="1">
            <a:spLocks/>
          </p:cNvSpPr>
          <p:nvPr/>
        </p:nvSpPr>
        <p:spPr>
          <a:xfrm>
            <a:off x="9968631" y="5224628"/>
            <a:ext cx="2048496" cy="268190"/>
          </a:xfrm>
          <a:prstGeom prst="rect">
            <a:avLst/>
          </a:prstGeom>
          <a:noFill/>
        </p:spPr>
        <p:txBody>
          <a:bodyPr vert="horz" lIns="91440" tIns="45720" rIns="91440" bIns="45720" rtlCol="0">
            <a:normAutofit fontScale="7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yanmar Text" panose="020B0502040204020203" pitchFamily="34" charset="0"/>
                <a:ea typeface="+mn-ea"/>
                <a:cs typeface="Myanmar Text"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yanmar Text" panose="020B0502040204020203" pitchFamily="34" charset="0"/>
                <a:ea typeface="+mn-ea"/>
                <a:cs typeface="Myanmar Text"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yanmar Text" panose="020B0502040204020203" pitchFamily="34" charset="0"/>
                <a:ea typeface="+mn-ea"/>
                <a:cs typeface="Myanmar Text"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yanmar Text" panose="020B0502040204020203" pitchFamily="34" charset="0"/>
                <a:ea typeface="+mn-ea"/>
                <a:cs typeface="Myanmar Text"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yanmar Text" panose="020B0502040204020203" pitchFamily="34" charset="0"/>
                <a:ea typeface="+mn-ea"/>
                <a:cs typeface="Myanmar Text"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marcoparenzan</a:t>
            </a:r>
            <a:endParaRPr lang="en-US" dirty="0"/>
          </a:p>
        </p:txBody>
      </p:sp>
      <p:sp>
        <p:nvSpPr>
          <p:cNvPr id="7" name="TextBox 6">
            <a:extLst>
              <a:ext uri="{FF2B5EF4-FFF2-40B4-BE49-F238E27FC236}">
                <a16:creationId xmlns:a16="http://schemas.microsoft.com/office/drawing/2014/main" id="{D19FD878-98A1-32BF-F799-A1C8BBCFFD7D}"/>
              </a:ext>
            </a:extLst>
          </p:cNvPr>
          <p:cNvSpPr txBox="1"/>
          <p:nvPr/>
        </p:nvSpPr>
        <p:spPr>
          <a:xfrm>
            <a:off x="2916794" y="5890069"/>
            <a:ext cx="6097772" cy="369332"/>
          </a:xfrm>
          <a:prstGeom prst="rect">
            <a:avLst/>
          </a:prstGeom>
          <a:noFill/>
        </p:spPr>
        <p:txBody>
          <a:bodyPr wrap="square">
            <a:spAutoFit/>
          </a:bodyPr>
          <a:lstStyle/>
          <a:p>
            <a:pPr algn="ctr"/>
            <a:r>
              <a:rPr lang="it-IT" dirty="0"/>
              <a:t>https://github.com/marcoparenzan/</a:t>
            </a:r>
          </a:p>
        </p:txBody>
      </p:sp>
    </p:spTree>
    <p:extLst>
      <p:ext uri="{BB962C8B-B14F-4D97-AF65-F5344CB8AC3E}">
        <p14:creationId xmlns:p14="http://schemas.microsoft.com/office/powerpoint/2010/main" val="31693832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47EC1-BD5A-0ACA-78C6-A4F3F8DA0532}"/>
              </a:ext>
            </a:extLst>
          </p:cNvPr>
          <p:cNvSpPr>
            <a:spLocks noGrp="1"/>
          </p:cNvSpPr>
          <p:nvPr>
            <p:ph type="title"/>
          </p:nvPr>
        </p:nvSpPr>
        <p:spPr/>
        <p:txBody>
          <a:bodyPr/>
          <a:lstStyle/>
          <a:p>
            <a:r>
              <a:rPr lang="it-IT" dirty="0"/>
              <a:t>Scenario: @Home, la rete domotica</a:t>
            </a:r>
          </a:p>
        </p:txBody>
      </p:sp>
      <p:sp>
        <p:nvSpPr>
          <p:cNvPr id="3" name="Content Placeholder 2">
            <a:extLst>
              <a:ext uri="{FF2B5EF4-FFF2-40B4-BE49-F238E27FC236}">
                <a16:creationId xmlns:a16="http://schemas.microsoft.com/office/drawing/2014/main" id="{AED010A4-D6A1-0FDA-D635-BE405D194ED9}"/>
              </a:ext>
            </a:extLst>
          </p:cNvPr>
          <p:cNvSpPr>
            <a:spLocks noGrp="1"/>
          </p:cNvSpPr>
          <p:nvPr>
            <p:ph idx="1"/>
          </p:nvPr>
        </p:nvSpPr>
        <p:spPr/>
        <p:txBody>
          <a:bodyPr>
            <a:normAutofit fontScale="92500"/>
          </a:bodyPr>
          <a:lstStyle/>
          <a:p>
            <a:r>
              <a:rPr lang="it-IT" sz="3200" dirty="0"/>
              <a:t>VPN (who knows?)</a:t>
            </a:r>
          </a:p>
          <a:p>
            <a:r>
              <a:rPr lang="it-IT" dirty="0"/>
              <a:t>VPN point-2-site o site-2-site?</a:t>
            </a:r>
          </a:p>
          <a:p>
            <a:r>
              <a:rPr lang="it-IT" dirty="0"/>
              <a:t>S2S (che fa figo) perchè il collegamento è fisso</a:t>
            </a:r>
            <a:endParaRPr lang="it-IT" sz="3200" dirty="0"/>
          </a:p>
          <a:p>
            <a:r>
              <a:rPr lang="it-IT" dirty="0"/>
              <a:t>La rete dei sensori</a:t>
            </a:r>
          </a:p>
          <a:p>
            <a:r>
              <a:rPr lang="it-IT" dirty="0"/>
              <a:t>Invio dei dati telemetrici in cloud</a:t>
            </a:r>
          </a:p>
          <a:p>
            <a:r>
              <a:rPr lang="it-IT" dirty="0"/>
              <a:t>Con un gateway locale</a:t>
            </a:r>
          </a:p>
          <a:p>
            <a:r>
              <a:rPr lang="it-IT" sz="3200" dirty="0"/>
              <a:t>Connettività 4G: perchè?</a:t>
            </a:r>
          </a:p>
          <a:p>
            <a:r>
              <a:rPr lang="it-IT" sz="3200" dirty="0"/>
              <a:t>Perchè ce l’ho (scheda aggiuntiva Vodafone), e ha il suo senso...</a:t>
            </a:r>
          </a:p>
          <a:p>
            <a:r>
              <a:rPr lang="it-IT" dirty="0"/>
              <a:t>Così come il router aggiuntivo che posso modificare come voglio senza che la famiglia sappia niente</a:t>
            </a:r>
          </a:p>
        </p:txBody>
      </p:sp>
    </p:spTree>
    <p:extLst>
      <p:ext uri="{BB962C8B-B14F-4D97-AF65-F5344CB8AC3E}">
        <p14:creationId xmlns:p14="http://schemas.microsoft.com/office/powerpoint/2010/main" val="343438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AD7696-4518-4706-8338-7F16A9E1D481}"/>
              </a:ext>
            </a:extLst>
          </p:cNvPr>
          <p:cNvSpPr>
            <a:spLocks noGrp="1"/>
          </p:cNvSpPr>
          <p:nvPr>
            <p:ph type="body" sz="quarter" idx="13"/>
          </p:nvPr>
        </p:nvSpPr>
        <p:spPr/>
        <p:txBody>
          <a:bodyPr/>
          <a:lstStyle/>
          <a:p>
            <a:r>
              <a:rPr lang="en-US" dirty="0" err="1"/>
              <a:t>Cribbio</a:t>
            </a:r>
            <a:r>
              <a:rPr lang="en-US" dirty="0"/>
              <a:t>…</a:t>
            </a:r>
            <a:r>
              <a:rPr lang="en-US" dirty="0" err="1"/>
              <a:t>ecco</a:t>
            </a:r>
            <a:r>
              <a:rPr lang="en-US" dirty="0"/>
              <a:t> Marco </a:t>
            </a:r>
            <a:r>
              <a:rPr lang="en-US" dirty="0" err="1"/>
              <a:t>che</a:t>
            </a:r>
            <a:r>
              <a:rPr lang="en-US" dirty="0"/>
              <a:t> ci fa di nuovo </a:t>
            </a:r>
            <a:r>
              <a:rPr lang="en-US" dirty="0" err="1"/>
              <a:t>una</a:t>
            </a:r>
            <a:r>
              <a:rPr lang="en-US" dirty="0"/>
              <a:t> </a:t>
            </a:r>
            <a:r>
              <a:rPr lang="en-US" dirty="0" err="1"/>
              <a:t>sessione</a:t>
            </a:r>
            <a:r>
              <a:rPr lang="en-US" dirty="0"/>
              <a:t> </a:t>
            </a:r>
            <a:r>
              <a:rPr lang="en-US" dirty="0" err="1"/>
              <a:t>sull’IoT</a:t>
            </a:r>
            <a:r>
              <a:rPr lang="en-US" dirty="0"/>
              <a:t>…</a:t>
            </a:r>
          </a:p>
        </p:txBody>
      </p:sp>
    </p:spTree>
    <p:extLst>
      <p:ext uri="{BB962C8B-B14F-4D97-AF65-F5344CB8AC3E}">
        <p14:creationId xmlns:p14="http://schemas.microsoft.com/office/powerpoint/2010/main" val="4271007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AD7696-4518-4706-8338-7F16A9E1D481}"/>
              </a:ext>
            </a:extLst>
          </p:cNvPr>
          <p:cNvSpPr>
            <a:spLocks noGrp="1"/>
          </p:cNvSpPr>
          <p:nvPr>
            <p:ph type="body" sz="quarter" idx="13"/>
          </p:nvPr>
        </p:nvSpPr>
        <p:spPr/>
        <p:txBody>
          <a:bodyPr/>
          <a:lstStyle/>
          <a:p>
            <a:r>
              <a:rPr lang="en-US" sz="6000" dirty="0"/>
              <a:t>Eh </a:t>
            </a:r>
            <a:r>
              <a:rPr lang="en-US" sz="6000" dirty="0" err="1"/>
              <a:t>già</a:t>
            </a:r>
            <a:r>
              <a:rPr lang="en-US" sz="6000" dirty="0"/>
              <a:t>…</a:t>
            </a:r>
          </a:p>
        </p:txBody>
      </p:sp>
    </p:spTree>
    <p:extLst>
      <p:ext uri="{BB962C8B-B14F-4D97-AF65-F5344CB8AC3E}">
        <p14:creationId xmlns:p14="http://schemas.microsoft.com/office/powerpoint/2010/main" val="826701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AD7696-4518-4706-8338-7F16A9E1D481}"/>
              </a:ext>
            </a:extLst>
          </p:cNvPr>
          <p:cNvSpPr>
            <a:spLocks noGrp="1"/>
          </p:cNvSpPr>
          <p:nvPr>
            <p:ph type="body" sz="quarter" idx="13"/>
          </p:nvPr>
        </p:nvSpPr>
        <p:spPr/>
        <p:txBody>
          <a:bodyPr/>
          <a:lstStyle/>
          <a:p>
            <a:r>
              <a:rPr lang="en-US" sz="6000" dirty="0"/>
              <a:t>Eh </a:t>
            </a:r>
            <a:r>
              <a:rPr lang="en-US" sz="6000" dirty="0" err="1"/>
              <a:t>già</a:t>
            </a:r>
            <a:r>
              <a:rPr lang="en-US" sz="6000" dirty="0"/>
              <a:t>…ma come sempre è </a:t>
            </a:r>
            <a:r>
              <a:rPr lang="en-US" sz="6000" dirty="0" err="1"/>
              <a:t>una</a:t>
            </a:r>
            <a:r>
              <a:rPr lang="en-US" sz="6000" dirty="0"/>
              <a:t> </a:t>
            </a:r>
            <a:r>
              <a:rPr lang="en-US" sz="6000" dirty="0" err="1"/>
              <a:t>questione</a:t>
            </a:r>
            <a:r>
              <a:rPr lang="en-US" sz="6000" dirty="0"/>
              <a:t> di “</a:t>
            </a:r>
            <a:r>
              <a:rPr lang="en-US" sz="6000" dirty="0" err="1"/>
              <a:t>esempio</a:t>
            </a:r>
            <a:r>
              <a:rPr lang="en-US" sz="6000" dirty="0"/>
              <a:t> di </a:t>
            </a:r>
            <a:r>
              <a:rPr lang="en-US" sz="6000" dirty="0" err="1"/>
              <a:t>uso</a:t>
            </a:r>
            <a:r>
              <a:rPr lang="en-US" sz="6000" dirty="0"/>
              <a:t> </a:t>
            </a:r>
            <a:r>
              <a:rPr lang="en-US" sz="6000" dirty="0" err="1"/>
              <a:t>della</a:t>
            </a:r>
            <a:r>
              <a:rPr lang="en-US" sz="6000" dirty="0"/>
              <a:t> </a:t>
            </a:r>
            <a:r>
              <a:rPr lang="en-US" sz="6000" dirty="0" err="1"/>
              <a:t>tecnologia</a:t>
            </a:r>
            <a:r>
              <a:rPr lang="en-US" sz="6000" dirty="0"/>
              <a:t>”</a:t>
            </a:r>
          </a:p>
        </p:txBody>
      </p:sp>
    </p:spTree>
    <p:extLst>
      <p:ext uri="{BB962C8B-B14F-4D97-AF65-F5344CB8AC3E}">
        <p14:creationId xmlns:p14="http://schemas.microsoft.com/office/powerpoint/2010/main" val="3283373604"/>
      </p:ext>
    </p:extLst>
  </p:cSld>
  <p:clrMapOvr>
    <a:masterClrMapping/>
  </p:clrMapOvr>
</p:sld>
</file>

<file path=ppt/theme/theme1.xml><?xml version="1.0" encoding="utf-8"?>
<a:theme xmlns:a="http://schemas.openxmlformats.org/drawingml/2006/main" name="Office Theme">
  <a:themeElements>
    <a:clrScheme name="GlobalAzure">
      <a:dk1>
        <a:srgbClr val="0063AF"/>
      </a:dk1>
      <a:lt1>
        <a:srgbClr val="FFFFFF"/>
      </a:lt1>
      <a:dk2>
        <a:srgbClr val="0070C0"/>
      </a:dk2>
      <a:lt2>
        <a:srgbClr val="ECEFF1"/>
      </a:lt2>
      <a:accent1>
        <a:srgbClr val="008AD7"/>
      </a:accent1>
      <a:accent2>
        <a:srgbClr val="0079BC"/>
      </a:accent2>
      <a:accent3>
        <a:srgbClr val="00517E"/>
      </a:accent3>
      <a:accent4>
        <a:srgbClr val="00639A"/>
      </a:accent4>
      <a:accent5>
        <a:srgbClr val="008FDE"/>
      </a:accent5>
      <a:accent6>
        <a:srgbClr val="01A4FF"/>
      </a:accent6>
      <a:hlink>
        <a:srgbClr val="65C8FF"/>
      </a:hlink>
      <a:folHlink>
        <a:srgbClr val="AFE2F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577</TotalTime>
  <Words>4042</Words>
  <Application>Microsoft Office PowerPoint</Application>
  <PresentationFormat>Widescreen</PresentationFormat>
  <Paragraphs>846</Paragraphs>
  <Slides>50</Slides>
  <Notes>13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50</vt:i4>
      </vt:variant>
    </vt:vector>
  </HeadingPairs>
  <TitlesOfParts>
    <vt:vector size="63" baseType="lpstr">
      <vt:lpstr>MS Gothic</vt:lpstr>
      <vt:lpstr>Arial</vt:lpstr>
      <vt:lpstr>Assistant</vt:lpstr>
      <vt:lpstr>Calibri</vt:lpstr>
      <vt:lpstr>Myanmar Text</vt:lpstr>
      <vt:lpstr>Roboto Light</vt:lpstr>
      <vt:lpstr>Segoe UI</vt:lpstr>
      <vt:lpstr>Segoe UI Bold</vt:lpstr>
      <vt:lpstr>Segoe UI Regular</vt:lpstr>
      <vt:lpstr>Segoe UI Semibold</vt:lpstr>
      <vt:lpstr>Segoe UI Semilight</vt:lpstr>
      <vt:lpstr>Tenorite</vt:lpstr>
      <vt:lpstr>Office Theme</vt:lpstr>
      <vt:lpstr>Azure Hybrid @Home</vt:lpstr>
      <vt:lpstr>Thanks for collaboration</vt:lpstr>
      <vt:lpstr>Who am I</vt:lpstr>
      <vt:lpstr>Abstract</vt:lpstr>
      <vt:lpstr>Facts</vt:lpstr>
      <vt:lpstr>Scenario: @Home, la rete domotica</vt:lpstr>
      <vt:lpstr>PowerPoint Presentation</vt:lpstr>
      <vt:lpstr>PowerPoint Presentation</vt:lpstr>
      <vt:lpstr>PowerPoint Presentation</vt:lpstr>
      <vt:lpstr>Esplorare Azure Hybrid e le VPN @ Home</vt:lpstr>
      <vt:lpstr>Architettura della soluzione</vt:lpstr>
      <vt:lpstr>Punti di attenzione</vt:lpstr>
      <vt:lpstr>Addressing</vt:lpstr>
      <vt:lpstr>VPN</vt:lpstr>
      <vt:lpstr>Le parti di una VPN in Azure</vt:lpstr>
      <vt:lpstr>I protocolli di una VPN: IPSec</vt:lpstr>
      <vt:lpstr>Il vostro router a casa</vt:lpstr>
      <vt:lpstr>Non è così difficile però, eh?</vt:lpstr>
      <vt:lpstr>PowerPoint Presentation</vt:lpstr>
      <vt:lpstr>Problemi? Qualcosina...</vt:lpstr>
      <vt:lpstr>Ma anche qualcosina in meno...</vt:lpstr>
      <vt:lpstr>PowerPoint Presentation</vt:lpstr>
      <vt:lpstr>Il problema del PaaS con il TCP/IP</vt:lpstr>
      <vt:lpstr>Il PaaS e il private networking</vt:lpstr>
      <vt:lpstr>Private Endpoints e Private Links</vt:lpstr>
      <vt:lpstr>Quindi adesso proiettiamo Azure IoT Central</vt:lpstr>
      <vt:lpstr>Quindi adesso proiettiamo Azure Storage</vt:lpstr>
      <vt:lpstr>E voi penserete...</vt:lpstr>
      <vt:lpstr>PowerPoint Presentation</vt:lpstr>
      <vt:lpstr>PowerPoint Presentation</vt:lpstr>
      <vt:lpstr>No IoT Edge...perchè?</vt:lpstr>
      <vt:lpstr>Common cloud-native scenarios</vt:lpstr>
      <vt:lpstr>Cloud to edge use cases span businesses and industries</vt:lpstr>
      <vt:lpstr>Azure Arc</vt:lpstr>
      <vt:lpstr>AKS Azure Arc-enabled Overview</vt:lpstr>
      <vt:lpstr>AKS from cloud to edge</vt:lpstr>
      <vt:lpstr>Managed Kubernetes from cloud to edge  Flexible deployment options on the infrastructure of your choice </vt:lpstr>
      <vt:lpstr>Flexible deployment options for cloud-native apps</vt:lpstr>
      <vt:lpstr>Azure Kubernetes Service (AKS) hybrid options on Windows</vt:lpstr>
      <vt:lpstr>AKS Edge Essentials architecture</vt:lpstr>
      <vt:lpstr>Azure Kubernetes Service Edge Essentials (AKS EE)</vt:lpstr>
      <vt:lpstr>Azure Kubernetes Service Edge Essentials (AKS EE)</vt:lpstr>
      <vt:lpstr>arc</vt:lpstr>
      <vt:lpstr>arc</vt:lpstr>
      <vt:lpstr>Azure Kubernetes Service Edge Essentials (AKS EE)</vt:lpstr>
      <vt:lpstr>PowerPoint Presentation</vt:lpstr>
      <vt:lpstr>Considerazioni su AKSEE</vt:lpstr>
      <vt:lpstr>Conclusioni</vt:lpstr>
      <vt:lpstr>Conclusioni?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Andrea Tosato</dc:creator>
  <cp:lastModifiedBy>Marco Parenzan</cp:lastModifiedBy>
  <cp:revision>27</cp:revision>
  <dcterms:created xsi:type="dcterms:W3CDTF">2018-06-13T19:28:12Z</dcterms:created>
  <dcterms:modified xsi:type="dcterms:W3CDTF">2023-05-12T19:33:10Z</dcterms:modified>
</cp:coreProperties>
</file>